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application/vnd.openxmlformats-package.relationships+xml" Extension="rels"/>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9.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Lst>
  <p:sldSz cy="6858000" cx="9144000"/>
  <p:notesSz cx="7315200" cy="9601200"/>
  <p:embeddedFontLst>
    <p:embeddedFont>
      <p:font typeface="Libre Franklin"/>
      <p:regular r:id="rId27"/>
      <p:bold r:id="rId28"/>
      <p:italic r:id="rId29"/>
      <p:boldItalic r:id="rId30"/>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2160">
          <p15:clr>
            <a:srgbClr val="A4A3A4"/>
          </p15:clr>
        </p15:guide>
        <p15:guide id="2" pos="2880">
          <p15:clr>
            <a:srgbClr val="A4A3A4"/>
          </p15:clr>
        </p15:guide>
      </p15:sldGuideLst>
    </p:ext>
    <p:ext uri="GoogleSlidesCustomDataVersion2">
      <go:slidesCustomData xmlns:go="http://customooxmlschemas.google.com/" r:id="rId31" roundtripDataSignature="AMtx7mhmhtt7Uht4ig8tYYbIhMEcJyieMA=="/>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216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slide" Target="slides/slide15.xml"/><Relationship Id="rId22" Type="http://schemas.openxmlformats.org/officeDocument/2006/relationships/slide" Target="slides/slide17.xml"/><Relationship Id="rId21" Type="http://schemas.openxmlformats.org/officeDocument/2006/relationships/slide" Target="slides/slide16.xml"/><Relationship Id="rId24" Type="http://schemas.openxmlformats.org/officeDocument/2006/relationships/slide" Target="slides/slide19.xml"/><Relationship Id="rId23" Type="http://schemas.openxmlformats.org/officeDocument/2006/relationships/slide" Target="slides/slide18.xml"/><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26" Type="http://schemas.openxmlformats.org/officeDocument/2006/relationships/slide" Target="slides/slide21.xml"/><Relationship Id="rId25" Type="http://schemas.openxmlformats.org/officeDocument/2006/relationships/slide" Target="slides/slide20.xml"/><Relationship Id="rId28" Type="http://schemas.openxmlformats.org/officeDocument/2006/relationships/font" Target="fonts/LibreFranklin-bold.fntdata"/><Relationship Id="rId27" Type="http://schemas.openxmlformats.org/officeDocument/2006/relationships/font" Target="fonts/LibreFranklin-regular.fntdata"/><Relationship Id="rId5" Type="http://schemas.openxmlformats.org/officeDocument/2006/relationships/notesMaster" Target="notesMasters/notesMaster1.xml"/><Relationship Id="rId6" Type="http://schemas.openxmlformats.org/officeDocument/2006/relationships/slide" Target="slides/slide1.xml"/><Relationship Id="rId29" Type="http://schemas.openxmlformats.org/officeDocument/2006/relationships/font" Target="fonts/LibreFranklin-italic.fntdata"/><Relationship Id="rId7" Type="http://schemas.openxmlformats.org/officeDocument/2006/relationships/slide" Target="slides/slide2.xml"/><Relationship Id="rId8" Type="http://schemas.openxmlformats.org/officeDocument/2006/relationships/slide" Target="slides/slide3.xml"/><Relationship Id="rId31" Type="http://customschemas.google.com/relationships/presentationmetadata" Target="metadata"/><Relationship Id="rId30" Type="http://schemas.openxmlformats.org/officeDocument/2006/relationships/font" Target="fonts/LibreFranklin-boldItalic.fntdata"/><Relationship Id="rId11" Type="http://schemas.openxmlformats.org/officeDocument/2006/relationships/slide" Target="slides/slide6.xml"/><Relationship Id="rId10" Type="http://schemas.openxmlformats.org/officeDocument/2006/relationships/slide" Target="slides/slide5.xml"/><Relationship Id="rId13" Type="http://schemas.openxmlformats.org/officeDocument/2006/relationships/slide" Target="slides/slide8.xml"/><Relationship Id="rId12" Type="http://schemas.openxmlformats.org/officeDocument/2006/relationships/slide" Target="slides/slide7.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3169920" cy="480060"/>
          </a:xfrm>
          <a:prstGeom prst="rect">
            <a:avLst/>
          </a:prstGeom>
          <a:noFill/>
          <a:ln>
            <a:noFill/>
          </a:ln>
        </p:spPr>
        <p:txBody>
          <a:bodyPr anchorCtr="0" anchor="t" bIns="48325" lIns="96650" spcFirstLastPara="1" rIns="96650" wrap="square" tIns="48325">
            <a:noAutofit/>
          </a:bodyPr>
          <a:lstStyle>
            <a:lvl1pPr lvl="0" marR="0" rtl="0" algn="l">
              <a:spcBef>
                <a:spcPts val="0"/>
              </a:spcBef>
              <a:spcAft>
                <a:spcPts val="0"/>
              </a:spcAft>
              <a:buSzPts val="1400"/>
              <a:buNone/>
              <a:defRPr b="0" i="0" sz="13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4143587" y="0"/>
            <a:ext cx="3169920" cy="480060"/>
          </a:xfrm>
          <a:prstGeom prst="rect">
            <a:avLst/>
          </a:prstGeom>
          <a:noFill/>
          <a:ln>
            <a:noFill/>
          </a:ln>
        </p:spPr>
        <p:txBody>
          <a:bodyPr anchorCtr="0" anchor="t" bIns="48325" lIns="96650" spcFirstLastPara="1" rIns="96650" wrap="square" tIns="48325">
            <a:noAutofit/>
          </a:bodyPr>
          <a:lstStyle>
            <a:lvl1pPr lvl="0" marR="0" rtl="0" algn="r">
              <a:spcBef>
                <a:spcPts val="0"/>
              </a:spcBef>
              <a:spcAft>
                <a:spcPts val="0"/>
              </a:spcAft>
              <a:buSzPts val="1400"/>
              <a:buNone/>
              <a:defRPr b="0" i="0" sz="13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1257300" y="720725"/>
            <a:ext cx="4800600" cy="360045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731520" y="4560570"/>
            <a:ext cx="5852160" cy="4320540"/>
          </a:xfrm>
          <a:prstGeom prst="rect">
            <a:avLst/>
          </a:prstGeom>
          <a:noFill/>
          <a:ln>
            <a:noFill/>
          </a:ln>
        </p:spPr>
        <p:txBody>
          <a:bodyPr anchorCtr="0" anchor="t" bIns="48325" lIns="96650" spcFirstLastPara="1" rIns="96650" wrap="square" tIns="48325">
            <a:normAutofit/>
          </a:bodyPr>
          <a:lstStyle>
            <a:lvl1pPr indent="-228600" lvl="0" marL="457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indent="-228600" lvl="1" marL="914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2pPr>
            <a:lvl3pPr indent="-228600" lvl="2" marL="1371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3pPr>
            <a:lvl4pPr indent="-228600" lvl="3" marL="1828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4pPr>
            <a:lvl5pPr indent="-228600" lvl="4" marL="22860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5pPr>
            <a:lvl6pPr indent="-228600" lvl="5" marL="2743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6pPr>
            <a:lvl7pPr indent="-228600" lvl="6" marL="3200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7pPr>
            <a:lvl8pPr indent="-228600" lvl="7" marL="3657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8pPr>
            <a:lvl9pPr indent="-228600" lvl="8" marL="4114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9119474"/>
            <a:ext cx="3169920" cy="480060"/>
          </a:xfrm>
          <a:prstGeom prst="rect">
            <a:avLst/>
          </a:prstGeom>
          <a:noFill/>
          <a:ln>
            <a:noFill/>
          </a:ln>
        </p:spPr>
        <p:txBody>
          <a:bodyPr anchorCtr="0" anchor="b" bIns="48325" lIns="96650" spcFirstLastPara="1" rIns="96650" wrap="square" tIns="48325">
            <a:noAutofit/>
          </a:bodyPr>
          <a:lstStyle>
            <a:lvl1pPr lvl="0" marR="0" rtl="0" algn="l">
              <a:spcBef>
                <a:spcPts val="0"/>
              </a:spcBef>
              <a:spcAft>
                <a:spcPts val="0"/>
              </a:spcAft>
              <a:buSzPts val="1400"/>
              <a:buNone/>
              <a:defRPr b="0" i="0" sz="13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4143587" y="9119474"/>
            <a:ext cx="3169920" cy="480060"/>
          </a:xfrm>
          <a:prstGeom prst="rect">
            <a:avLst/>
          </a:prstGeom>
          <a:noFill/>
          <a:ln>
            <a:noFill/>
          </a:ln>
        </p:spPr>
        <p:txBody>
          <a:bodyPr anchorCtr="0" anchor="b" bIns="48325" lIns="96650" spcFirstLastPara="1" rIns="96650" wrap="square" tIns="48325">
            <a:noAutofit/>
          </a:bodyPr>
          <a:lstStyle/>
          <a:p>
            <a:pPr indent="0" lvl="0" marL="0" marR="0" rtl="0" algn="r">
              <a:spcBef>
                <a:spcPts val="0"/>
              </a:spcBef>
              <a:spcAft>
                <a:spcPts val="0"/>
              </a:spcAft>
              <a:buNone/>
            </a:pPr>
            <a:fld id="{00000000-1234-1234-1234-123412341234}" type="slidenum">
              <a:rPr b="0" i="0" lang="en-US" sz="1300" u="none" cap="none" strike="noStrike">
                <a:solidFill>
                  <a:schemeClr val="dk1"/>
                </a:solidFill>
                <a:latin typeface="Calibri"/>
                <a:ea typeface="Calibri"/>
                <a:cs typeface="Calibri"/>
                <a:sym typeface="Calibri"/>
              </a:rPr>
              <a:t>‹#›</a:t>
            </a:fld>
            <a:endParaRPr b="0" i="0" sz="13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0" name="Shape 90"/>
        <p:cNvGrpSpPr/>
        <p:nvPr/>
      </p:nvGrpSpPr>
      <p:grpSpPr>
        <a:xfrm>
          <a:off x="0" y="0"/>
          <a:ext cx="0" cy="0"/>
          <a:chOff x="0" y="0"/>
          <a:chExt cx="0" cy="0"/>
        </a:xfrm>
      </p:grpSpPr>
      <p:sp>
        <p:nvSpPr>
          <p:cNvPr id="91" name="Google Shape;91;p1:notes"/>
          <p:cNvSpPr txBox="1"/>
          <p:nvPr>
            <p:ph idx="1" type="body"/>
          </p:nvPr>
        </p:nvSpPr>
        <p:spPr>
          <a:xfrm>
            <a:off x="731520" y="4560570"/>
            <a:ext cx="5852160" cy="4320540"/>
          </a:xfrm>
          <a:prstGeom prst="rect">
            <a:avLst/>
          </a:prstGeom>
        </p:spPr>
        <p:txBody>
          <a:bodyPr anchorCtr="0" anchor="t" bIns="48325" lIns="96650" spcFirstLastPara="1" rIns="96650" wrap="square" tIns="48325">
            <a:noAutofit/>
          </a:bodyPr>
          <a:lstStyle/>
          <a:p>
            <a:pPr indent="0" lvl="0" marL="0" rtl="0" algn="l">
              <a:spcBef>
                <a:spcPts val="0"/>
              </a:spcBef>
              <a:spcAft>
                <a:spcPts val="0"/>
              </a:spcAft>
              <a:buNone/>
            </a:pPr>
            <a:r>
              <a:t/>
            </a:r>
            <a:endParaRPr/>
          </a:p>
        </p:txBody>
      </p:sp>
      <p:sp>
        <p:nvSpPr>
          <p:cNvPr id="92" name="Google Shape;92;p1:notes"/>
          <p:cNvSpPr/>
          <p:nvPr>
            <p:ph idx="2" type="sldImg"/>
          </p:nvPr>
        </p:nvSpPr>
        <p:spPr>
          <a:xfrm>
            <a:off x="1257300" y="720725"/>
            <a:ext cx="4800600" cy="36004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3" name="Shape 143"/>
        <p:cNvGrpSpPr/>
        <p:nvPr/>
      </p:nvGrpSpPr>
      <p:grpSpPr>
        <a:xfrm>
          <a:off x="0" y="0"/>
          <a:ext cx="0" cy="0"/>
          <a:chOff x="0" y="0"/>
          <a:chExt cx="0" cy="0"/>
        </a:xfrm>
      </p:grpSpPr>
      <p:sp>
        <p:nvSpPr>
          <p:cNvPr id="144" name="Google Shape;144;p10:notes"/>
          <p:cNvSpPr txBox="1"/>
          <p:nvPr>
            <p:ph idx="1" type="body"/>
          </p:nvPr>
        </p:nvSpPr>
        <p:spPr>
          <a:xfrm>
            <a:off x="731520" y="4560570"/>
            <a:ext cx="5852160" cy="4320540"/>
          </a:xfrm>
          <a:prstGeom prst="rect">
            <a:avLst/>
          </a:prstGeom>
        </p:spPr>
        <p:txBody>
          <a:bodyPr anchorCtr="0" anchor="t" bIns="48325" lIns="96650" spcFirstLastPara="1" rIns="96650" wrap="square" tIns="48325">
            <a:noAutofit/>
          </a:bodyPr>
          <a:lstStyle/>
          <a:p>
            <a:pPr indent="0" lvl="0" marL="0" rtl="0" algn="l">
              <a:spcBef>
                <a:spcPts val="0"/>
              </a:spcBef>
              <a:spcAft>
                <a:spcPts val="0"/>
              </a:spcAft>
              <a:buNone/>
            </a:pPr>
            <a:r>
              <a:t/>
            </a:r>
            <a:endParaRPr/>
          </a:p>
        </p:txBody>
      </p:sp>
      <p:sp>
        <p:nvSpPr>
          <p:cNvPr id="145" name="Google Shape;145;p10:notes"/>
          <p:cNvSpPr/>
          <p:nvPr>
            <p:ph idx="2" type="sldImg"/>
          </p:nvPr>
        </p:nvSpPr>
        <p:spPr>
          <a:xfrm>
            <a:off x="1257300" y="720725"/>
            <a:ext cx="4800600" cy="36004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0" name="Shape 150"/>
        <p:cNvGrpSpPr/>
        <p:nvPr/>
      </p:nvGrpSpPr>
      <p:grpSpPr>
        <a:xfrm>
          <a:off x="0" y="0"/>
          <a:ext cx="0" cy="0"/>
          <a:chOff x="0" y="0"/>
          <a:chExt cx="0" cy="0"/>
        </a:xfrm>
      </p:grpSpPr>
      <p:sp>
        <p:nvSpPr>
          <p:cNvPr id="151" name="Google Shape;151;p11:notes"/>
          <p:cNvSpPr txBox="1"/>
          <p:nvPr>
            <p:ph idx="1" type="body"/>
          </p:nvPr>
        </p:nvSpPr>
        <p:spPr>
          <a:xfrm>
            <a:off x="731520" y="4560570"/>
            <a:ext cx="5852160" cy="4320540"/>
          </a:xfrm>
          <a:prstGeom prst="rect">
            <a:avLst/>
          </a:prstGeom>
        </p:spPr>
        <p:txBody>
          <a:bodyPr anchorCtr="0" anchor="t" bIns="48325" lIns="96650" spcFirstLastPara="1" rIns="96650" wrap="square" tIns="48325">
            <a:noAutofit/>
          </a:bodyPr>
          <a:lstStyle/>
          <a:p>
            <a:pPr indent="0" lvl="0" marL="0" rtl="0" algn="l">
              <a:spcBef>
                <a:spcPts val="0"/>
              </a:spcBef>
              <a:spcAft>
                <a:spcPts val="0"/>
              </a:spcAft>
              <a:buNone/>
            </a:pPr>
            <a:r>
              <a:t/>
            </a:r>
            <a:endParaRPr/>
          </a:p>
        </p:txBody>
      </p:sp>
      <p:sp>
        <p:nvSpPr>
          <p:cNvPr id="152" name="Google Shape;152;p11:notes"/>
          <p:cNvSpPr/>
          <p:nvPr>
            <p:ph idx="2" type="sldImg"/>
          </p:nvPr>
        </p:nvSpPr>
        <p:spPr>
          <a:xfrm>
            <a:off x="1257300" y="720725"/>
            <a:ext cx="4800600" cy="36004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6" name="Shape 156"/>
        <p:cNvGrpSpPr/>
        <p:nvPr/>
      </p:nvGrpSpPr>
      <p:grpSpPr>
        <a:xfrm>
          <a:off x="0" y="0"/>
          <a:ext cx="0" cy="0"/>
          <a:chOff x="0" y="0"/>
          <a:chExt cx="0" cy="0"/>
        </a:xfrm>
      </p:grpSpPr>
      <p:sp>
        <p:nvSpPr>
          <p:cNvPr id="157" name="Google Shape;157;p12:notes"/>
          <p:cNvSpPr txBox="1"/>
          <p:nvPr>
            <p:ph idx="1" type="body"/>
          </p:nvPr>
        </p:nvSpPr>
        <p:spPr>
          <a:xfrm>
            <a:off x="731520" y="4560570"/>
            <a:ext cx="5852160" cy="4320540"/>
          </a:xfrm>
          <a:prstGeom prst="rect">
            <a:avLst/>
          </a:prstGeom>
        </p:spPr>
        <p:txBody>
          <a:bodyPr anchorCtr="0" anchor="t" bIns="48325" lIns="96650" spcFirstLastPara="1" rIns="96650" wrap="square" tIns="48325">
            <a:noAutofit/>
          </a:bodyPr>
          <a:lstStyle/>
          <a:p>
            <a:pPr indent="0" lvl="0" marL="0" rtl="0" algn="l">
              <a:spcBef>
                <a:spcPts val="0"/>
              </a:spcBef>
              <a:spcAft>
                <a:spcPts val="0"/>
              </a:spcAft>
              <a:buNone/>
            </a:pPr>
            <a:r>
              <a:t/>
            </a:r>
            <a:endParaRPr/>
          </a:p>
        </p:txBody>
      </p:sp>
      <p:sp>
        <p:nvSpPr>
          <p:cNvPr id="158" name="Google Shape;158;p12:notes"/>
          <p:cNvSpPr/>
          <p:nvPr>
            <p:ph idx="2" type="sldImg"/>
          </p:nvPr>
        </p:nvSpPr>
        <p:spPr>
          <a:xfrm>
            <a:off x="1257300" y="720725"/>
            <a:ext cx="4800600" cy="36004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2" name="Shape 162"/>
        <p:cNvGrpSpPr/>
        <p:nvPr/>
      </p:nvGrpSpPr>
      <p:grpSpPr>
        <a:xfrm>
          <a:off x="0" y="0"/>
          <a:ext cx="0" cy="0"/>
          <a:chOff x="0" y="0"/>
          <a:chExt cx="0" cy="0"/>
        </a:xfrm>
      </p:grpSpPr>
      <p:sp>
        <p:nvSpPr>
          <p:cNvPr id="163" name="Google Shape;163;p13:notes"/>
          <p:cNvSpPr txBox="1"/>
          <p:nvPr>
            <p:ph idx="1" type="body"/>
          </p:nvPr>
        </p:nvSpPr>
        <p:spPr>
          <a:xfrm>
            <a:off x="731520" y="4560570"/>
            <a:ext cx="5852160" cy="4320540"/>
          </a:xfrm>
          <a:prstGeom prst="rect">
            <a:avLst/>
          </a:prstGeom>
        </p:spPr>
        <p:txBody>
          <a:bodyPr anchorCtr="0" anchor="t" bIns="48325" lIns="96650" spcFirstLastPara="1" rIns="96650" wrap="square" tIns="48325">
            <a:noAutofit/>
          </a:bodyPr>
          <a:lstStyle/>
          <a:p>
            <a:pPr indent="0" lvl="0" marL="0" rtl="0" algn="l">
              <a:spcBef>
                <a:spcPts val="0"/>
              </a:spcBef>
              <a:spcAft>
                <a:spcPts val="0"/>
              </a:spcAft>
              <a:buNone/>
            </a:pPr>
            <a:r>
              <a:t/>
            </a:r>
            <a:endParaRPr/>
          </a:p>
        </p:txBody>
      </p:sp>
      <p:sp>
        <p:nvSpPr>
          <p:cNvPr id="164" name="Google Shape;164;p13:notes"/>
          <p:cNvSpPr/>
          <p:nvPr>
            <p:ph idx="2" type="sldImg"/>
          </p:nvPr>
        </p:nvSpPr>
        <p:spPr>
          <a:xfrm>
            <a:off x="1257300" y="720725"/>
            <a:ext cx="4800600" cy="36004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8" name="Shape 168"/>
        <p:cNvGrpSpPr/>
        <p:nvPr/>
      </p:nvGrpSpPr>
      <p:grpSpPr>
        <a:xfrm>
          <a:off x="0" y="0"/>
          <a:ext cx="0" cy="0"/>
          <a:chOff x="0" y="0"/>
          <a:chExt cx="0" cy="0"/>
        </a:xfrm>
      </p:grpSpPr>
      <p:sp>
        <p:nvSpPr>
          <p:cNvPr id="169" name="Google Shape;169;p14:notes"/>
          <p:cNvSpPr txBox="1"/>
          <p:nvPr>
            <p:ph idx="1" type="body"/>
          </p:nvPr>
        </p:nvSpPr>
        <p:spPr>
          <a:xfrm>
            <a:off x="731520" y="4560570"/>
            <a:ext cx="5852160" cy="4320540"/>
          </a:xfrm>
          <a:prstGeom prst="rect">
            <a:avLst/>
          </a:prstGeom>
        </p:spPr>
        <p:txBody>
          <a:bodyPr anchorCtr="0" anchor="t" bIns="48325" lIns="96650" spcFirstLastPara="1" rIns="96650" wrap="square" tIns="48325">
            <a:noAutofit/>
          </a:bodyPr>
          <a:lstStyle/>
          <a:p>
            <a:pPr indent="0" lvl="0" marL="0" rtl="0" algn="l">
              <a:spcBef>
                <a:spcPts val="0"/>
              </a:spcBef>
              <a:spcAft>
                <a:spcPts val="0"/>
              </a:spcAft>
              <a:buNone/>
            </a:pPr>
            <a:r>
              <a:t/>
            </a:r>
            <a:endParaRPr/>
          </a:p>
        </p:txBody>
      </p:sp>
      <p:sp>
        <p:nvSpPr>
          <p:cNvPr id="170" name="Google Shape;170;p14:notes"/>
          <p:cNvSpPr/>
          <p:nvPr>
            <p:ph idx="2" type="sldImg"/>
          </p:nvPr>
        </p:nvSpPr>
        <p:spPr>
          <a:xfrm>
            <a:off x="1257300" y="720725"/>
            <a:ext cx="4800600" cy="36004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4" name="Shape 174"/>
        <p:cNvGrpSpPr/>
        <p:nvPr/>
      </p:nvGrpSpPr>
      <p:grpSpPr>
        <a:xfrm>
          <a:off x="0" y="0"/>
          <a:ext cx="0" cy="0"/>
          <a:chOff x="0" y="0"/>
          <a:chExt cx="0" cy="0"/>
        </a:xfrm>
      </p:grpSpPr>
      <p:sp>
        <p:nvSpPr>
          <p:cNvPr id="175" name="Google Shape;175;p15:notes"/>
          <p:cNvSpPr txBox="1"/>
          <p:nvPr>
            <p:ph idx="1" type="body"/>
          </p:nvPr>
        </p:nvSpPr>
        <p:spPr>
          <a:xfrm>
            <a:off x="731520" y="4560570"/>
            <a:ext cx="5852160" cy="4320540"/>
          </a:xfrm>
          <a:prstGeom prst="rect">
            <a:avLst/>
          </a:prstGeom>
        </p:spPr>
        <p:txBody>
          <a:bodyPr anchorCtr="0" anchor="t" bIns="48325" lIns="96650" spcFirstLastPara="1" rIns="96650" wrap="square" tIns="48325">
            <a:noAutofit/>
          </a:bodyPr>
          <a:lstStyle/>
          <a:p>
            <a:pPr indent="0" lvl="0" marL="0" rtl="0" algn="l">
              <a:spcBef>
                <a:spcPts val="0"/>
              </a:spcBef>
              <a:spcAft>
                <a:spcPts val="0"/>
              </a:spcAft>
              <a:buNone/>
            </a:pPr>
            <a:r>
              <a:t/>
            </a:r>
            <a:endParaRPr/>
          </a:p>
        </p:txBody>
      </p:sp>
      <p:sp>
        <p:nvSpPr>
          <p:cNvPr id="176" name="Google Shape;176;p15:notes"/>
          <p:cNvSpPr/>
          <p:nvPr>
            <p:ph idx="2" type="sldImg"/>
          </p:nvPr>
        </p:nvSpPr>
        <p:spPr>
          <a:xfrm>
            <a:off x="1257300" y="720725"/>
            <a:ext cx="4800600" cy="36004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0" name="Shape 180"/>
        <p:cNvGrpSpPr/>
        <p:nvPr/>
      </p:nvGrpSpPr>
      <p:grpSpPr>
        <a:xfrm>
          <a:off x="0" y="0"/>
          <a:ext cx="0" cy="0"/>
          <a:chOff x="0" y="0"/>
          <a:chExt cx="0" cy="0"/>
        </a:xfrm>
      </p:grpSpPr>
      <p:sp>
        <p:nvSpPr>
          <p:cNvPr id="181" name="Google Shape;181;p16:notes"/>
          <p:cNvSpPr txBox="1"/>
          <p:nvPr>
            <p:ph idx="1" type="body"/>
          </p:nvPr>
        </p:nvSpPr>
        <p:spPr>
          <a:xfrm>
            <a:off x="731520" y="4560570"/>
            <a:ext cx="5852160" cy="4320540"/>
          </a:xfrm>
          <a:prstGeom prst="rect">
            <a:avLst/>
          </a:prstGeom>
        </p:spPr>
        <p:txBody>
          <a:bodyPr anchorCtr="0" anchor="t" bIns="48325" lIns="96650" spcFirstLastPara="1" rIns="96650" wrap="square" tIns="48325">
            <a:noAutofit/>
          </a:bodyPr>
          <a:lstStyle/>
          <a:p>
            <a:pPr indent="0" lvl="0" marL="0" rtl="0" algn="l">
              <a:spcBef>
                <a:spcPts val="0"/>
              </a:spcBef>
              <a:spcAft>
                <a:spcPts val="0"/>
              </a:spcAft>
              <a:buNone/>
            </a:pPr>
            <a:r>
              <a:t/>
            </a:r>
            <a:endParaRPr/>
          </a:p>
        </p:txBody>
      </p:sp>
      <p:sp>
        <p:nvSpPr>
          <p:cNvPr id="182" name="Google Shape;182;p16:notes"/>
          <p:cNvSpPr/>
          <p:nvPr>
            <p:ph idx="2" type="sldImg"/>
          </p:nvPr>
        </p:nvSpPr>
        <p:spPr>
          <a:xfrm>
            <a:off x="1257300" y="720725"/>
            <a:ext cx="4800600" cy="36004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6" name="Shape 186"/>
        <p:cNvGrpSpPr/>
        <p:nvPr/>
      </p:nvGrpSpPr>
      <p:grpSpPr>
        <a:xfrm>
          <a:off x="0" y="0"/>
          <a:ext cx="0" cy="0"/>
          <a:chOff x="0" y="0"/>
          <a:chExt cx="0" cy="0"/>
        </a:xfrm>
      </p:grpSpPr>
      <p:sp>
        <p:nvSpPr>
          <p:cNvPr id="187" name="Google Shape;187;p17:notes"/>
          <p:cNvSpPr/>
          <p:nvPr>
            <p:ph idx="2" type="sldImg"/>
          </p:nvPr>
        </p:nvSpPr>
        <p:spPr>
          <a:xfrm>
            <a:off x="1257300" y="720725"/>
            <a:ext cx="4800600" cy="360045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88" name="Google Shape;188;p17:notes"/>
          <p:cNvSpPr txBox="1"/>
          <p:nvPr>
            <p:ph idx="1" type="body"/>
          </p:nvPr>
        </p:nvSpPr>
        <p:spPr>
          <a:xfrm>
            <a:off x="731520" y="4560570"/>
            <a:ext cx="5852160" cy="4320540"/>
          </a:xfrm>
          <a:prstGeom prst="rect">
            <a:avLst/>
          </a:prstGeom>
          <a:noFill/>
          <a:ln>
            <a:noFill/>
          </a:ln>
        </p:spPr>
        <p:txBody>
          <a:bodyPr anchorCtr="0" anchor="t" bIns="48325" lIns="96650" spcFirstLastPara="1" rIns="96650" wrap="square" tIns="48325">
            <a:normAutofit/>
          </a:bodyPr>
          <a:lstStyle/>
          <a:p>
            <a:pPr indent="0" lvl="0" marL="0" rtl="0" algn="l">
              <a:spcBef>
                <a:spcPts val="0"/>
              </a:spcBef>
              <a:spcAft>
                <a:spcPts val="0"/>
              </a:spcAft>
              <a:buNone/>
            </a:pPr>
            <a:r>
              <a:t/>
            </a:r>
            <a:endParaRPr/>
          </a:p>
        </p:txBody>
      </p:sp>
      <p:sp>
        <p:nvSpPr>
          <p:cNvPr id="189" name="Google Shape;189;p17:notes"/>
          <p:cNvSpPr txBox="1"/>
          <p:nvPr>
            <p:ph idx="12" type="sldNum"/>
          </p:nvPr>
        </p:nvSpPr>
        <p:spPr>
          <a:xfrm>
            <a:off x="4143587" y="9119474"/>
            <a:ext cx="3169920" cy="480060"/>
          </a:xfrm>
          <a:prstGeom prst="rect">
            <a:avLst/>
          </a:prstGeom>
          <a:noFill/>
          <a:ln>
            <a:noFill/>
          </a:ln>
        </p:spPr>
        <p:txBody>
          <a:bodyPr anchorCtr="0" anchor="b" bIns="48325" lIns="96650" spcFirstLastPara="1" rIns="96650" wrap="square" tIns="48325">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3" name="Shape 193"/>
        <p:cNvGrpSpPr/>
        <p:nvPr/>
      </p:nvGrpSpPr>
      <p:grpSpPr>
        <a:xfrm>
          <a:off x="0" y="0"/>
          <a:ext cx="0" cy="0"/>
          <a:chOff x="0" y="0"/>
          <a:chExt cx="0" cy="0"/>
        </a:xfrm>
      </p:grpSpPr>
      <p:sp>
        <p:nvSpPr>
          <p:cNvPr id="194" name="Google Shape;194;p18:notes"/>
          <p:cNvSpPr txBox="1"/>
          <p:nvPr>
            <p:ph idx="1" type="body"/>
          </p:nvPr>
        </p:nvSpPr>
        <p:spPr>
          <a:xfrm>
            <a:off x="731520" y="4560570"/>
            <a:ext cx="5852160" cy="4320540"/>
          </a:xfrm>
          <a:prstGeom prst="rect">
            <a:avLst/>
          </a:prstGeom>
        </p:spPr>
        <p:txBody>
          <a:bodyPr anchorCtr="0" anchor="t" bIns="48325" lIns="96650" spcFirstLastPara="1" rIns="96650" wrap="square" tIns="48325">
            <a:noAutofit/>
          </a:bodyPr>
          <a:lstStyle/>
          <a:p>
            <a:pPr indent="0" lvl="0" marL="0" rtl="0" algn="l">
              <a:spcBef>
                <a:spcPts val="0"/>
              </a:spcBef>
              <a:spcAft>
                <a:spcPts val="0"/>
              </a:spcAft>
              <a:buNone/>
            </a:pPr>
            <a:r>
              <a:t/>
            </a:r>
            <a:endParaRPr/>
          </a:p>
        </p:txBody>
      </p:sp>
      <p:sp>
        <p:nvSpPr>
          <p:cNvPr id="195" name="Google Shape;195;p18:notes"/>
          <p:cNvSpPr/>
          <p:nvPr>
            <p:ph idx="2" type="sldImg"/>
          </p:nvPr>
        </p:nvSpPr>
        <p:spPr>
          <a:xfrm>
            <a:off x="1257300" y="720725"/>
            <a:ext cx="4800600" cy="36004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9" name="Shape 199"/>
        <p:cNvGrpSpPr/>
        <p:nvPr/>
      </p:nvGrpSpPr>
      <p:grpSpPr>
        <a:xfrm>
          <a:off x="0" y="0"/>
          <a:ext cx="0" cy="0"/>
          <a:chOff x="0" y="0"/>
          <a:chExt cx="0" cy="0"/>
        </a:xfrm>
      </p:grpSpPr>
      <p:sp>
        <p:nvSpPr>
          <p:cNvPr id="200" name="Google Shape;200;p19:notes"/>
          <p:cNvSpPr txBox="1"/>
          <p:nvPr>
            <p:ph idx="1" type="body"/>
          </p:nvPr>
        </p:nvSpPr>
        <p:spPr>
          <a:xfrm>
            <a:off x="731520" y="4560570"/>
            <a:ext cx="5852160" cy="4320540"/>
          </a:xfrm>
          <a:prstGeom prst="rect">
            <a:avLst/>
          </a:prstGeom>
        </p:spPr>
        <p:txBody>
          <a:bodyPr anchorCtr="0" anchor="t" bIns="48325" lIns="96650" spcFirstLastPara="1" rIns="96650" wrap="square" tIns="48325">
            <a:noAutofit/>
          </a:bodyPr>
          <a:lstStyle/>
          <a:p>
            <a:pPr indent="0" lvl="0" marL="0" rtl="0" algn="l">
              <a:spcBef>
                <a:spcPts val="0"/>
              </a:spcBef>
              <a:spcAft>
                <a:spcPts val="0"/>
              </a:spcAft>
              <a:buNone/>
            </a:pPr>
            <a:r>
              <a:t/>
            </a:r>
            <a:endParaRPr/>
          </a:p>
        </p:txBody>
      </p:sp>
      <p:sp>
        <p:nvSpPr>
          <p:cNvPr id="201" name="Google Shape;201;p19:notes"/>
          <p:cNvSpPr/>
          <p:nvPr>
            <p:ph idx="2" type="sldImg"/>
          </p:nvPr>
        </p:nvSpPr>
        <p:spPr>
          <a:xfrm>
            <a:off x="1257300" y="720725"/>
            <a:ext cx="4800600" cy="36004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6" name="Shape 96"/>
        <p:cNvGrpSpPr/>
        <p:nvPr/>
      </p:nvGrpSpPr>
      <p:grpSpPr>
        <a:xfrm>
          <a:off x="0" y="0"/>
          <a:ext cx="0" cy="0"/>
          <a:chOff x="0" y="0"/>
          <a:chExt cx="0" cy="0"/>
        </a:xfrm>
      </p:grpSpPr>
      <p:sp>
        <p:nvSpPr>
          <p:cNvPr id="97" name="Google Shape;97;p2:notes"/>
          <p:cNvSpPr txBox="1"/>
          <p:nvPr>
            <p:ph idx="1" type="body"/>
          </p:nvPr>
        </p:nvSpPr>
        <p:spPr>
          <a:xfrm>
            <a:off x="731520" y="4560570"/>
            <a:ext cx="5852160" cy="4320540"/>
          </a:xfrm>
          <a:prstGeom prst="rect">
            <a:avLst/>
          </a:prstGeom>
        </p:spPr>
        <p:txBody>
          <a:bodyPr anchorCtr="0" anchor="t" bIns="48325" lIns="96650" spcFirstLastPara="1" rIns="96650" wrap="square" tIns="48325">
            <a:noAutofit/>
          </a:bodyPr>
          <a:lstStyle/>
          <a:p>
            <a:pPr indent="0" lvl="0" marL="0" rtl="0" algn="l">
              <a:spcBef>
                <a:spcPts val="0"/>
              </a:spcBef>
              <a:spcAft>
                <a:spcPts val="0"/>
              </a:spcAft>
              <a:buNone/>
            </a:pPr>
            <a:r>
              <a:t/>
            </a:r>
            <a:endParaRPr/>
          </a:p>
        </p:txBody>
      </p:sp>
      <p:sp>
        <p:nvSpPr>
          <p:cNvPr id="98" name="Google Shape;98;p2:notes"/>
          <p:cNvSpPr/>
          <p:nvPr>
            <p:ph idx="2" type="sldImg"/>
          </p:nvPr>
        </p:nvSpPr>
        <p:spPr>
          <a:xfrm>
            <a:off x="1257300" y="720725"/>
            <a:ext cx="4800600" cy="36004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5" name="Shape 205"/>
        <p:cNvGrpSpPr/>
        <p:nvPr/>
      </p:nvGrpSpPr>
      <p:grpSpPr>
        <a:xfrm>
          <a:off x="0" y="0"/>
          <a:ext cx="0" cy="0"/>
          <a:chOff x="0" y="0"/>
          <a:chExt cx="0" cy="0"/>
        </a:xfrm>
      </p:grpSpPr>
      <p:sp>
        <p:nvSpPr>
          <p:cNvPr id="206" name="Google Shape;206;p20:notes"/>
          <p:cNvSpPr txBox="1"/>
          <p:nvPr>
            <p:ph idx="1" type="body"/>
          </p:nvPr>
        </p:nvSpPr>
        <p:spPr>
          <a:xfrm>
            <a:off x="731520" y="4560570"/>
            <a:ext cx="5852160" cy="4320540"/>
          </a:xfrm>
          <a:prstGeom prst="rect">
            <a:avLst/>
          </a:prstGeom>
        </p:spPr>
        <p:txBody>
          <a:bodyPr anchorCtr="0" anchor="t" bIns="48325" lIns="96650" spcFirstLastPara="1" rIns="96650" wrap="square" tIns="48325">
            <a:noAutofit/>
          </a:bodyPr>
          <a:lstStyle/>
          <a:p>
            <a:pPr indent="0" lvl="0" marL="0" rtl="0" algn="l">
              <a:spcBef>
                <a:spcPts val="0"/>
              </a:spcBef>
              <a:spcAft>
                <a:spcPts val="0"/>
              </a:spcAft>
              <a:buNone/>
            </a:pPr>
            <a:r>
              <a:t/>
            </a:r>
            <a:endParaRPr/>
          </a:p>
        </p:txBody>
      </p:sp>
      <p:sp>
        <p:nvSpPr>
          <p:cNvPr id="207" name="Google Shape;207;p20:notes"/>
          <p:cNvSpPr/>
          <p:nvPr>
            <p:ph idx="2" type="sldImg"/>
          </p:nvPr>
        </p:nvSpPr>
        <p:spPr>
          <a:xfrm>
            <a:off x="1257300" y="720725"/>
            <a:ext cx="4800600" cy="36004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1" name="Shape 211"/>
        <p:cNvGrpSpPr/>
        <p:nvPr/>
      </p:nvGrpSpPr>
      <p:grpSpPr>
        <a:xfrm>
          <a:off x="0" y="0"/>
          <a:ext cx="0" cy="0"/>
          <a:chOff x="0" y="0"/>
          <a:chExt cx="0" cy="0"/>
        </a:xfrm>
      </p:grpSpPr>
      <p:sp>
        <p:nvSpPr>
          <p:cNvPr id="212" name="Google Shape;212;p21:notes"/>
          <p:cNvSpPr txBox="1"/>
          <p:nvPr>
            <p:ph idx="1" type="body"/>
          </p:nvPr>
        </p:nvSpPr>
        <p:spPr>
          <a:xfrm>
            <a:off x="731520" y="4560570"/>
            <a:ext cx="5852160" cy="4320540"/>
          </a:xfrm>
          <a:prstGeom prst="rect">
            <a:avLst/>
          </a:prstGeom>
        </p:spPr>
        <p:txBody>
          <a:bodyPr anchorCtr="0" anchor="t" bIns="48325" lIns="96650" spcFirstLastPara="1" rIns="96650" wrap="square" tIns="48325">
            <a:noAutofit/>
          </a:bodyPr>
          <a:lstStyle/>
          <a:p>
            <a:pPr indent="0" lvl="0" marL="0" rtl="0" algn="l">
              <a:spcBef>
                <a:spcPts val="0"/>
              </a:spcBef>
              <a:spcAft>
                <a:spcPts val="0"/>
              </a:spcAft>
              <a:buNone/>
            </a:pPr>
            <a:r>
              <a:t/>
            </a:r>
            <a:endParaRPr/>
          </a:p>
        </p:txBody>
      </p:sp>
      <p:sp>
        <p:nvSpPr>
          <p:cNvPr id="213" name="Google Shape;213;p21:notes"/>
          <p:cNvSpPr/>
          <p:nvPr>
            <p:ph idx="2" type="sldImg"/>
          </p:nvPr>
        </p:nvSpPr>
        <p:spPr>
          <a:xfrm>
            <a:off x="1257300" y="720725"/>
            <a:ext cx="4800600" cy="36004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2" name="Shape 102"/>
        <p:cNvGrpSpPr/>
        <p:nvPr/>
      </p:nvGrpSpPr>
      <p:grpSpPr>
        <a:xfrm>
          <a:off x="0" y="0"/>
          <a:ext cx="0" cy="0"/>
          <a:chOff x="0" y="0"/>
          <a:chExt cx="0" cy="0"/>
        </a:xfrm>
      </p:grpSpPr>
      <p:sp>
        <p:nvSpPr>
          <p:cNvPr id="103" name="Google Shape;103;p3:notes"/>
          <p:cNvSpPr txBox="1"/>
          <p:nvPr>
            <p:ph idx="1" type="body"/>
          </p:nvPr>
        </p:nvSpPr>
        <p:spPr>
          <a:xfrm>
            <a:off x="731520" y="4560570"/>
            <a:ext cx="5852160" cy="4320540"/>
          </a:xfrm>
          <a:prstGeom prst="rect">
            <a:avLst/>
          </a:prstGeom>
        </p:spPr>
        <p:txBody>
          <a:bodyPr anchorCtr="0" anchor="t" bIns="48325" lIns="96650" spcFirstLastPara="1" rIns="96650" wrap="square" tIns="48325">
            <a:noAutofit/>
          </a:bodyPr>
          <a:lstStyle/>
          <a:p>
            <a:pPr indent="0" lvl="0" marL="0" rtl="0" algn="l">
              <a:spcBef>
                <a:spcPts val="0"/>
              </a:spcBef>
              <a:spcAft>
                <a:spcPts val="0"/>
              </a:spcAft>
              <a:buNone/>
            </a:pPr>
            <a:r>
              <a:t/>
            </a:r>
            <a:endParaRPr/>
          </a:p>
        </p:txBody>
      </p:sp>
      <p:sp>
        <p:nvSpPr>
          <p:cNvPr id="104" name="Google Shape;104;p3:notes"/>
          <p:cNvSpPr/>
          <p:nvPr>
            <p:ph idx="2" type="sldImg"/>
          </p:nvPr>
        </p:nvSpPr>
        <p:spPr>
          <a:xfrm>
            <a:off x="1257300" y="720725"/>
            <a:ext cx="4800600" cy="36004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8" name="Shape 108"/>
        <p:cNvGrpSpPr/>
        <p:nvPr/>
      </p:nvGrpSpPr>
      <p:grpSpPr>
        <a:xfrm>
          <a:off x="0" y="0"/>
          <a:ext cx="0" cy="0"/>
          <a:chOff x="0" y="0"/>
          <a:chExt cx="0" cy="0"/>
        </a:xfrm>
      </p:grpSpPr>
      <p:sp>
        <p:nvSpPr>
          <p:cNvPr id="109" name="Google Shape;109;p4:notes"/>
          <p:cNvSpPr txBox="1"/>
          <p:nvPr>
            <p:ph idx="1" type="body"/>
          </p:nvPr>
        </p:nvSpPr>
        <p:spPr>
          <a:xfrm>
            <a:off x="731520" y="4560570"/>
            <a:ext cx="5852160" cy="4320540"/>
          </a:xfrm>
          <a:prstGeom prst="rect">
            <a:avLst/>
          </a:prstGeom>
        </p:spPr>
        <p:txBody>
          <a:bodyPr anchorCtr="0" anchor="t" bIns="48325" lIns="96650" spcFirstLastPara="1" rIns="96650" wrap="square" tIns="48325">
            <a:noAutofit/>
          </a:bodyPr>
          <a:lstStyle/>
          <a:p>
            <a:pPr indent="0" lvl="0" marL="0" rtl="0" algn="l">
              <a:spcBef>
                <a:spcPts val="0"/>
              </a:spcBef>
              <a:spcAft>
                <a:spcPts val="0"/>
              </a:spcAft>
              <a:buNone/>
            </a:pPr>
            <a:r>
              <a:t/>
            </a:r>
            <a:endParaRPr/>
          </a:p>
        </p:txBody>
      </p:sp>
      <p:sp>
        <p:nvSpPr>
          <p:cNvPr id="110" name="Google Shape;110;p4:notes"/>
          <p:cNvSpPr/>
          <p:nvPr>
            <p:ph idx="2" type="sldImg"/>
          </p:nvPr>
        </p:nvSpPr>
        <p:spPr>
          <a:xfrm>
            <a:off x="1257300" y="720725"/>
            <a:ext cx="4800600" cy="36004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3" name="Shape 113"/>
        <p:cNvGrpSpPr/>
        <p:nvPr/>
      </p:nvGrpSpPr>
      <p:grpSpPr>
        <a:xfrm>
          <a:off x="0" y="0"/>
          <a:ext cx="0" cy="0"/>
          <a:chOff x="0" y="0"/>
          <a:chExt cx="0" cy="0"/>
        </a:xfrm>
      </p:grpSpPr>
      <p:sp>
        <p:nvSpPr>
          <p:cNvPr id="114" name="Google Shape;114;p5:notes"/>
          <p:cNvSpPr txBox="1"/>
          <p:nvPr>
            <p:ph idx="1" type="body"/>
          </p:nvPr>
        </p:nvSpPr>
        <p:spPr>
          <a:xfrm>
            <a:off x="731520" y="4560570"/>
            <a:ext cx="5852160" cy="4320540"/>
          </a:xfrm>
          <a:prstGeom prst="rect">
            <a:avLst/>
          </a:prstGeom>
        </p:spPr>
        <p:txBody>
          <a:bodyPr anchorCtr="0" anchor="t" bIns="48325" lIns="96650" spcFirstLastPara="1" rIns="96650" wrap="square" tIns="48325">
            <a:noAutofit/>
          </a:bodyPr>
          <a:lstStyle/>
          <a:p>
            <a:pPr indent="0" lvl="0" marL="0" rtl="0" algn="l">
              <a:spcBef>
                <a:spcPts val="0"/>
              </a:spcBef>
              <a:spcAft>
                <a:spcPts val="0"/>
              </a:spcAft>
              <a:buNone/>
            </a:pPr>
            <a:r>
              <a:t/>
            </a:r>
            <a:endParaRPr/>
          </a:p>
        </p:txBody>
      </p:sp>
      <p:sp>
        <p:nvSpPr>
          <p:cNvPr id="115" name="Google Shape;115;p5:notes"/>
          <p:cNvSpPr/>
          <p:nvPr>
            <p:ph idx="2" type="sldImg"/>
          </p:nvPr>
        </p:nvSpPr>
        <p:spPr>
          <a:xfrm>
            <a:off x="1257300" y="720725"/>
            <a:ext cx="4800600" cy="36004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0" name="Shape 120"/>
        <p:cNvGrpSpPr/>
        <p:nvPr/>
      </p:nvGrpSpPr>
      <p:grpSpPr>
        <a:xfrm>
          <a:off x="0" y="0"/>
          <a:ext cx="0" cy="0"/>
          <a:chOff x="0" y="0"/>
          <a:chExt cx="0" cy="0"/>
        </a:xfrm>
      </p:grpSpPr>
      <p:sp>
        <p:nvSpPr>
          <p:cNvPr id="121" name="Google Shape;121;p6:notes"/>
          <p:cNvSpPr txBox="1"/>
          <p:nvPr>
            <p:ph idx="1" type="body"/>
          </p:nvPr>
        </p:nvSpPr>
        <p:spPr>
          <a:xfrm>
            <a:off x="731520" y="4560570"/>
            <a:ext cx="5852160" cy="4320540"/>
          </a:xfrm>
          <a:prstGeom prst="rect">
            <a:avLst/>
          </a:prstGeom>
        </p:spPr>
        <p:txBody>
          <a:bodyPr anchorCtr="0" anchor="t" bIns="48325" lIns="96650" spcFirstLastPara="1" rIns="96650" wrap="square" tIns="48325">
            <a:noAutofit/>
          </a:bodyPr>
          <a:lstStyle/>
          <a:p>
            <a:pPr indent="0" lvl="0" marL="0" rtl="0" algn="l">
              <a:spcBef>
                <a:spcPts val="0"/>
              </a:spcBef>
              <a:spcAft>
                <a:spcPts val="0"/>
              </a:spcAft>
              <a:buNone/>
            </a:pPr>
            <a:r>
              <a:t/>
            </a:r>
            <a:endParaRPr/>
          </a:p>
        </p:txBody>
      </p:sp>
      <p:sp>
        <p:nvSpPr>
          <p:cNvPr id="122" name="Google Shape;122;p6:notes"/>
          <p:cNvSpPr/>
          <p:nvPr>
            <p:ph idx="2" type="sldImg"/>
          </p:nvPr>
        </p:nvSpPr>
        <p:spPr>
          <a:xfrm>
            <a:off x="1257300" y="720725"/>
            <a:ext cx="4800600" cy="36004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6" name="Shape 126"/>
        <p:cNvGrpSpPr/>
        <p:nvPr/>
      </p:nvGrpSpPr>
      <p:grpSpPr>
        <a:xfrm>
          <a:off x="0" y="0"/>
          <a:ext cx="0" cy="0"/>
          <a:chOff x="0" y="0"/>
          <a:chExt cx="0" cy="0"/>
        </a:xfrm>
      </p:grpSpPr>
      <p:sp>
        <p:nvSpPr>
          <p:cNvPr id="127" name="Google Shape;127;p7:notes"/>
          <p:cNvSpPr txBox="1"/>
          <p:nvPr>
            <p:ph idx="1" type="body"/>
          </p:nvPr>
        </p:nvSpPr>
        <p:spPr>
          <a:xfrm>
            <a:off x="731520" y="4560570"/>
            <a:ext cx="5852160" cy="4320540"/>
          </a:xfrm>
          <a:prstGeom prst="rect">
            <a:avLst/>
          </a:prstGeom>
        </p:spPr>
        <p:txBody>
          <a:bodyPr anchorCtr="0" anchor="t" bIns="48325" lIns="96650" spcFirstLastPara="1" rIns="96650" wrap="square" tIns="48325">
            <a:noAutofit/>
          </a:bodyPr>
          <a:lstStyle/>
          <a:p>
            <a:pPr indent="0" lvl="0" marL="0" rtl="0" algn="l">
              <a:spcBef>
                <a:spcPts val="0"/>
              </a:spcBef>
              <a:spcAft>
                <a:spcPts val="0"/>
              </a:spcAft>
              <a:buNone/>
            </a:pPr>
            <a:r>
              <a:t/>
            </a:r>
            <a:endParaRPr/>
          </a:p>
        </p:txBody>
      </p:sp>
      <p:sp>
        <p:nvSpPr>
          <p:cNvPr id="128" name="Google Shape;128;p7:notes"/>
          <p:cNvSpPr/>
          <p:nvPr>
            <p:ph idx="2" type="sldImg"/>
          </p:nvPr>
        </p:nvSpPr>
        <p:spPr>
          <a:xfrm>
            <a:off x="1257300" y="720725"/>
            <a:ext cx="4800600" cy="36004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2" name="Shape 132"/>
        <p:cNvGrpSpPr/>
        <p:nvPr/>
      </p:nvGrpSpPr>
      <p:grpSpPr>
        <a:xfrm>
          <a:off x="0" y="0"/>
          <a:ext cx="0" cy="0"/>
          <a:chOff x="0" y="0"/>
          <a:chExt cx="0" cy="0"/>
        </a:xfrm>
      </p:grpSpPr>
      <p:sp>
        <p:nvSpPr>
          <p:cNvPr id="133" name="Google Shape;133;p8:notes"/>
          <p:cNvSpPr txBox="1"/>
          <p:nvPr>
            <p:ph idx="1" type="body"/>
          </p:nvPr>
        </p:nvSpPr>
        <p:spPr>
          <a:xfrm>
            <a:off x="731520" y="4560570"/>
            <a:ext cx="5852160" cy="4320540"/>
          </a:xfrm>
          <a:prstGeom prst="rect">
            <a:avLst/>
          </a:prstGeom>
        </p:spPr>
        <p:txBody>
          <a:bodyPr anchorCtr="0" anchor="t" bIns="48325" lIns="96650" spcFirstLastPara="1" rIns="96650" wrap="square" tIns="48325">
            <a:noAutofit/>
          </a:bodyPr>
          <a:lstStyle/>
          <a:p>
            <a:pPr indent="0" lvl="0" marL="0" rtl="0" algn="l">
              <a:spcBef>
                <a:spcPts val="0"/>
              </a:spcBef>
              <a:spcAft>
                <a:spcPts val="0"/>
              </a:spcAft>
              <a:buNone/>
            </a:pPr>
            <a:r>
              <a:t/>
            </a:r>
            <a:endParaRPr/>
          </a:p>
        </p:txBody>
      </p:sp>
      <p:sp>
        <p:nvSpPr>
          <p:cNvPr id="134" name="Google Shape;134;p8:notes"/>
          <p:cNvSpPr/>
          <p:nvPr>
            <p:ph idx="2" type="sldImg"/>
          </p:nvPr>
        </p:nvSpPr>
        <p:spPr>
          <a:xfrm>
            <a:off x="1257300" y="720725"/>
            <a:ext cx="4800600" cy="36004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8" name="Shape 138"/>
        <p:cNvGrpSpPr/>
        <p:nvPr/>
      </p:nvGrpSpPr>
      <p:grpSpPr>
        <a:xfrm>
          <a:off x="0" y="0"/>
          <a:ext cx="0" cy="0"/>
          <a:chOff x="0" y="0"/>
          <a:chExt cx="0" cy="0"/>
        </a:xfrm>
      </p:grpSpPr>
      <p:sp>
        <p:nvSpPr>
          <p:cNvPr id="139" name="Google Shape;139;p9:notes"/>
          <p:cNvSpPr txBox="1"/>
          <p:nvPr>
            <p:ph idx="1" type="body"/>
          </p:nvPr>
        </p:nvSpPr>
        <p:spPr>
          <a:xfrm>
            <a:off x="731520" y="4560570"/>
            <a:ext cx="5852160" cy="4320540"/>
          </a:xfrm>
          <a:prstGeom prst="rect">
            <a:avLst/>
          </a:prstGeom>
        </p:spPr>
        <p:txBody>
          <a:bodyPr anchorCtr="0" anchor="t" bIns="48325" lIns="96650" spcFirstLastPara="1" rIns="96650" wrap="square" tIns="48325">
            <a:noAutofit/>
          </a:bodyPr>
          <a:lstStyle/>
          <a:p>
            <a:pPr indent="0" lvl="0" marL="0" rtl="0" algn="l">
              <a:spcBef>
                <a:spcPts val="0"/>
              </a:spcBef>
              <a:spcAft>
                <a:spcPts val="0"/>
              </a:spcAft>
              <a:buNone/>
            </a:pPr>
            <a:r>
              <a:t/>
            </a:r>
            <a:endParaRPr/>
          </a:p>
        </p:txBody>
      </p:sp>
      <p:sp>
        <p:nvSpPr>
          <p:cNvPr id="140" name="Google Shape;140;p9:notes"/>
          <p:cNvSpPr/>
          <p:nvPr>
            <p:ph idx="2" type="sldImg"/>
          </p:nvPr>
        </p:nvSpPr>
        <p:spPr>
          <a:xfrm>
            <a:off x="1257300" y="720725"/>
            <a:ext cx="4800600" cy="36004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showMasterSp="0" type="title">
  <p:cSld name="TITLE">
    <p:bg>
      <p:bgPr>
        <a:gradFill>
          <a:gsLst>
            <a:gs pos="0">
              <a:srgbClr val="262626"/>
            </a:gs>
            <a:gs pos="30000">
              <a:srgbClr val="2E2E2E"/>
            </a:gs>
            <a:gs pos="100000">
              <a:srgbClr val="7C7C7C"/>
            </a:gs>
          </a:gsLst>
          <a:lin ang="13000000" scaled="0"/>
        </a:gradFill>
      </p:bgPr>
    </p:bg>
    <p:spTree>
      <p:nvGrpSpPr>
        <p:cNvPr id="17" name="Shape 17"/>
        <p:cNvGrpSpPr/>
        <p:nvPr/>
      </p:nvGrpSpPr>
      <p:grpSpPr>
        <a:xfrm>
          <a:off x="0" y="0"/>
          <a:ext cx="0" cy="0"/>
          <a:chOff x="0" y="0"/>
          <a:chExt cx="0" cy="0"/>
        </a:xfrm>
      </p:grpSpPr>
      <p:sp>
        <p:nvSpPr>
          <p:cNvPr id="18" name="Google Shape;18;p23"/>
          <p:cNvSpPr/>
          <p:nvPr/>
        </p:nvSpPr>
        <p:spPr>
          <a:xfrm>
            <a:off x="0" y="4752126"/>
            <a:ext cx="9144000" cy="2112962"/>
          </a:xfrm>
          <a:custGeom>
            <a:rect b="b" l="l" r="r" t="t"/>
            <a:pathLst>
              <a:path extrusionOk="0" h="1331" w="5760">
                <a:moveTo>
                  <a:pt x="0" y="1066"/>
                </a:moveTo>
                <a:lnTo>
                  <a:pt x="0" y="1331"/>
                </a:lnTo>
                <a:lnTo>
                  <a:pt x="5760" y="1331"/>
                </a:lnTo>
                <a:lnTo>
                  <a:pt x="5760" y="0"/>
                </a:lnTo>
                <a:cubicBezTo>
                  <a:pt x="3220" y="1206"/>
                  <a:pt x="2250" y="1146"/>
                  <a:pt x="0" y="1066"/>
                </a:cubicBezTo>
                <a:close/>
              </a:path>
            </a:pathLst>
          </a:custGeom>
          <a:solidFill>
            <a:srgbClr val="7B7B7B">
              <a:alpha val="44705"/>
            </a:srgbClr>
          </a:solidFill>
          <a:ln>
            <a:noFill/>
          </a:ln>
          <a:effectLst>
            <a:outerShdw blurRad="50800" rotWithShape="0" algn="ctr" dir="16200000" dist="44450">
              <a:srgbClr val="000000">
                <a:alpha val="34901"/>
              </a:srgbClr>
            </a:outerShdw>
          </a:effectLst>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Arial"/>
              <a:ea typeface="Arial"/>
              <a:cs typeface="Arial"/>
              <a:sym typeface="Arial"/>
            </a:endParaRPr>
          </a:p>
        </p:txBody>
      </p:sp>
      <p:sp>
        <p:nvSpPr>
          <p:cNvPr id="19" name="Google Shape;19;p23"/>
          <p:cNvSpPr/>
          <p:nvPr/>
        </p:nvSpPr>
        <p:spPr>
          <a:xfrm>
            <a:off x="6105525" y="0"/>
            <a:ext cx="3038475" cy="6858000"/>
          </a:xfrm>
          <a:custGeom>
            <a:rect b="b" l="l" r="r" t="t"/>
            <a:pathLst>
              <a:path extrusionOk="0" h="4329" w="1914">
                <a:moveTo>
                  <a:pt x="1914" y="9"/>
                </a:moveTo>
                <a:lnTo>
                  <a:pt x="1914" y="4329"/>
                </a:lnTo>
                <a:lnTo>
                  <a:pt x="204" y="4327"/>
                </a:lnTo>
                <a:cubicBezTo>
                  <a:pt x="1288" y="3574"/>
                  <a:pt x="1608" y="1590"/>
                  <a:pt x="0" y="0"/>
                </a:cubicBezTo>
                <a:lnTo>
                  <a:pt x="1914" y="9"/>
                </a:lnTo>
                <a:close/>
              </a:path>
            </a:pathLst>
          </a:custGeom>
          <a:solidFill>
            <a:srgbClr val="5A5A5A">
              <a:alpha val="40000"/>
            </a:srgbClr>
          </a:solidFill>
          <a:ln>
            <a:noFill/>
          </a:ln>
          <a:effectLst>
            <a:outerShdw blurRad="50800" rotWithShape="0" algn="ctr" dir="10800000" dist="50800">
              <a:srgbClr val="000000">
                <a:alpha val="44705"/>
              </a:srgbClr>
            </a:outerShdw>
          </a:effectLst>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Arial"/>
              <a:ea typeface="Arial"/>
              <a:cs typeface="Arial"/>
              <a:sym typeface="Arial"/>
            </a:endParaRPr>
          </a:p>
        </p:txBody>
      </p:sp>
      <p:sp>
        <p:nvSpPr>
          <p:cNvPr id="20" name="Google Shape;20;p23"/>
          <p:cNvSpPr txBox="1"/>
          <p:nvPr>
            <p:ph type="ctrTitle"/>
          </p:nvPr>
        </p:nvSpPr>
        <p:spPr>
          <a:xfrm>
            <a:off x="429064" y="3337560"/>
            <a:ext cx="6480048" cy="2301240"/>
          </a:xfrm>
          <a:prstGeom prst="rect">
            <a:avLst/>
          </a:prstGeom>
          <a:noFill/>
          <a:ln>
            <a:noFill/>
          </a:ln>
        </p:spPr>
        <p:txBody>
          <a:bodyPr anchorCtr="0" anchor="t" bIns="45700" lIns="45700" spcFirstLastPara="1" rIns="45700" wrap="square" tIns="45700">
            <a:normAutofit/>
          </a:bodyPr>
          <a:lstStyle>
            <a:lvl1pPr lvl="0" algn="r">
              <a:spcBef>
                <a:spcPts val="0"/>
              </a:spcBef>
              <a:spcAft>
                <a:spcPts val="0"/>
              </a:spcAft>
              <a:buClr>
                <a:srgbClr val="9FD4E6"/>
              </a:buClr>
              <a:buSzPts val="4600"/>
              <a:buFont typeface="Libre Franklin"/>
              <a:buNone/>
              <a:defRPr b="1" cap="none">
                <a:solidFill>
                  <a:srgbClr val="9FD4E6"/>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1" name="Google Shape;21;p23"/>
          <p:cNvSpPr txBox="1"/>
          <p:nvPr>
            <p:ph idx="1" type="subTitle"/>
          </p:nvPr>
        </p:nvSpPr>
        <p:spPr>
          <a:xfrm>
            <a:off x="433050" y="1544812"/>
            <a:ext cx="6480048" cy="1752600"/>
          </a:xfrm>
          <a:prstGeom prst="rect">
            <a:avLst/>
          </a:prstGeom>
          <a:noFill/>
          <a:ln>
            <a:noFill/>
          </a:ln>
        </p:spPr>
        <p:txBody>
          <a:bodyPr anchorCtr="0" anchor="b" bIns="0" lIns="91425" spcFirstLastPara="1" rIns="45700" wrap="square" tIns="0">
            <a:normAutofit/>
          </a:bodyPr>
          <a:lstStyle>
            <a:lvl1pPr lvl="0" algn="r">
              <a:spcBef>
                <a:spcPts val="400"/>
              </a:spcBef>
              <a:spcAft>
                <a:spcPts val="0"/>
              </a:spcAft>
              <a:buSzPts val="1600"/>
              <a:buNone/>
              <a:defRPr sz="2000">
                <a:solidFill>
                  <a:schemeClr val="lt1"/>
                </a:solidFill>
              </a:defRPr>
            </a:lvl1pPr>
            <a:lvl2pPr lvl="1" algn="ctr">
              <a:spcBef>
                <a:spcPts val="360"/>
              </a:spcBef>
              <a:spcAft>
                <a:spcPts val="0"/>
              </a:spcAft>
              <a:buSzPts val="1620"/>
              <a:buNone/>
              <a:defRPr/>
            </a:lvl2pPr>
            <a:lvl3pPr lvl="2" algn="ctr">
              <a:spcBef>
                <a:spcPts val="360"/>
              </a:spcBef>
              <a:spcAft>
                <a:spcPts val="0"/>
              </a:spcAft>
              <a:buSzPts val="1530"/>
              <a:buNone/>
              <a:defRPr/>
            </a:lvl3pPr>
            <a:lvl4pPr lvl="3" algn="ctr">
              <a:spcBef>
                <a:spcPts val="360"/>
              </a:spcBef>
              <a:spcAft>
                <a:spcPts val="0"/>
              </a:spcAft>
              <a:buSzPts val="1620"/>
              <a:buNone/>
              <a:defRPr/>
            </a:lvl4pPr>
            <a:lvl5pPr lvl="4" algn="ctr">
              <a:spcBef>
                <a:spcPts val="360"/>
              </a:spcBef>
              <a:spcAft>
                <a:spcPts val="0"/>
              </a:spcAft>
              <a:buSzPts val="1800"/>
              <a:buNone/>
              <a:defRPr/>
            </a:lvl5pPr>
            <a:lvl6pPr lvl="5" algn="ctr">
              <a:spcBef>
                <a:spcPts val="360"/>
              </a:spcBef>
              <a:spcAft>
                <a:spcPts val="0"/>
              </a:spcAft>
              <a:buSzPts val="1800"/>
              <a:buNone/>
              <a:defRPr/>
            </a:lvl6pPr>
            <a:lvl7pPr lvl="6" algn="ctr">
              <a:spcBef>
                <a:spcPts val="360"/>
              </a:spcBef>
              <a:spcAft>
                <a:spcPts val="0"/>
              </a:spcAft>
              <a:buSzPts val="1800"/>
              <a:buNone/>
              <a:defRPr/>
            </a:lvl7pPr>
            <a:lvl8pPr lvl="7" algn="ctr">
              <a:spcBef>
                <a:spcPts val="360"/>
              </a:spcBef>
              <a:spcAft>
                <a:spcPts val="0"/>
              </a:spcAft>
              <a:buSzPts val="1800"/>
              <a:buNone/>
              <a:defRPr/>
            </a:lvl8pPr>
            <a:lvl9pPr lvl="8" algn="ctr">
              <a:spcBef>
                <a:spcPts val="360"/>
              </a:spcBef>
              <a:spcAft>
                <a:spcPts val="0"/>
              </a:spcAft>
              <a:buSzPts val="1800"/>
              <a:buNone/>
              <a:defRPr/>
            </a:lvl9pPr>
          </a:lstStyle>
          <a:p/>
        </p:txBody>
      </p:sp>
      <p:sp>
        <p:nvSpPr>
          <p:cNvPr id="22" name="Google Shape;22;p23"/>
          <p:cNvSpPr txBox="1"/>
          <p:nvPr>
            <p:ph idx="10" type="dt"/>
          </p:nvPr>
        </p:nvSpPr>
        <p:spPr>
          <a:xfrm>
            <a:off x="457200" y="6422064"/>
            <a:ext cx="2133600" cy="365125"/>
          </a:xfrm>
          <a:prstGeom prst="rect">
            <a:avLst/>
          </a:prstGeom>
          <a:noFill/>
          <a:ln>
            <a:noFill/>
          </a:ln>
        </p:spPr>
        <p:txBody>
          <a:bodyPr anchorCtr="0" anchor="b" bIns="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3" name="Google Shape;23;p23"/>
          <p:cNvSpPr txBox="1"/>
          <p:nvPr>
            <p:ph idx="11" type="ftr"/>
          </p:nvPr>
        </p:nvSpPr>
        <p:spPr>
          <a:xfrm>
            <a:off x="3124200" y="6422064"/>
            <a:ext cx="2895600" cy="365125"/>
          </a:xfrm>
          <a:prstGeom prst="rect">
            <a:avLst/>
          </a:prstGeom>
          <a:noFill/>
          <a:ln>
            <a:noFill/>
          </a:ln>
        </p:spPr>
        <p:txBody>
          <a:bodyPr anchorCtr="0" anchor="b" bIns="0" lIns="0" spcFirstLastPara="1" rIns="0"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4" name="Google Shape;24;p23"/>
          <p:cNvSpPr txBox="1"/>
          <p:nvPr>
            <p:ph idx="12" type="sldNum"/>
          </p:nvPr>
        </p:nvSpPr>
        <p:spPr>
          <a:xfrm>
            <a:off x="8153400" y="6422064"/>
            <a:ext cx="762000" cy="365125"/>
          </a:xfrm>
          <a:prstGeom prst="rect">
            <a:avLst/>
          </a:prstGeom>
          <a:noFill/>
          <a:ln>
            <a:noFill/>
          </a:ln>
        </p:spPr>
        <p:txBody>
          <a:bodyPr anchorCtr="0" anchor="b" bIns="0" lIns="0" spcFirstLastPara="1" rIns="0" wrap="square" tIns="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78" name="Shape 78"/>
        <p:cNvGrpSpPr/>
        <p:nvPr/>
      </p:nvGrpSpPr>
      <p:grpSpPr>
        <a:xfrm>
          <a:off x="0" y="0"/>
          <a:ext cx="0" cy="0"/>
          <a:chOff x="0" y="0"/>
          <a:chExt cx="0" cy="0"/>
        </a:xfrm>
      </p:grpSpPr>
      <p:sp>
        <p:nvSpPr>
          <p:cNvPr id="79" name="Google Shape;79;p32"/>
          <p:cNvSpPr txBox="1"/>
          <p:nvPr>
            <p:ph type="title"/>
          </p:nvPr>
        </p:nvSpPr>
        <p:spPr>
          <a:xfrm>
            <a:off x="457200" y="274638"/>
            <a:ext cx="7467600" cy="1143000"/>
          </a:xfrm>
          <a:prstGeom prst="rect">
            <a:avLst/>
          </a:prstGeom>
          <a:noFill/>
          <a:ln>
            <a:noFill/>
          </a:ln>
        </p:spPr>
        <p:txBody>
          <a:bodyPr anchorCtr="0" anchor="ctr" bIns="45700" lIns="45700" spcFirstLastPara="1" rIns="45700" wrap="square" tIns="45700">
            <a:normAutofit/>
          </a:bodyPr>
          <a:lstStyle>
            <a:lvl1pPr lvl="0" algn="l">
              <a:spcBef>
                <a:spcPts val="0"/>
              </a:spcBef>
              <a:spcAft>
                <a:spcPts val="0"/>
              </a:spcAft>
              <a:buClr>
                <a:schemeClr val="lt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80" name="Google Shape;80;p32"/>
          <p:cNvSpPr txBox="1"/>
          <p:nvPr>
            <p:ph idx="1" type="body"/>
          </p:nvPr>
        </p:nvSpPr>
        <p:spPr>
          <a:xfrm rot="5400000">
            <a:off x="1928019" y="129382"/>
            <a:ext cx="4525963" cy="7467600"/>
          </a:xfrm>
          <a:prstGeom prst="rect">
            <a:avLst/>
          </a:prstGeom>
          <a:noFill/>
          <a:ln>
            <a:noFill/>
          </a:ln>
        </p:spPr>
        <p:txBody>
          <a:bodyPr anchorCtr="0" anchor="t" bIns="45700" lIns="91425" spcFirstLastPara="1" rIns="91425" wrap="square" tIns="45700">
            <a:normAutofit/>
          </a:bodyPr>
          <a:lstStyle>
            <a:lvl1pPr indent="-320040" lvl="0" marL="457200" algn="l">
              <a:spcBef>
                <a:spcPts val="360"/>
              </a:spcBef>
              <a:spcAft>
                <a:spcPts val="0"/>
              </a:spcAft>
              <a:buSzPts val="1440"/>
              <a:buChar char="⦿"/>
              <a:defRPr/>
            </a:lvl1pPr>
            <a:lvl2pPr indent="-331469" lvl="1" marL="914400" algn="l">
              <a:spcBef>
                <a:spcPts val="360"/>
              </a:spcBef>
              <a:spcAft>
                <a:spcPts val="0"/>
              </a:spcAft>
              <a:buSzPts val="1620"/>
              <a:buChar char="⚫"/>
              <a:defRPr/>
            </a:lvl2pPr>
            <a:lvl3pPr indent="-325755" lvl="2" marL="1371600" algn="l">
              <a:spcBef>
                <a:spcPts val="360"/>
              </a:spcBef>
              <a:spcAft>
                <a:spcPts val="0"/>
              </a:spcAft>
              <a:buSzPts val="1530"/>
              <a:buChar char="○"/>
              <a:defRPr/>
            </a:lvl3pPr>
            <a:lvl4pPr indent="-331469" lvl="3" marL="1828800" algn="l">
              <a:spcBef>
                <a:spcPts val="360"/>
              </a:spcBef>
              <a:spcAft>
                <a:spcPts val="0"/>
              </a:spcAft>
              <a:buSzPts val="1620"/>
              <a:buChar char="⚫"/>
              <a:defRPr/>
            </a:lvl4pPr>
            <a:lvl5pPr indent="-342900" lvl="4" marL="2286000" algn="l">
              <a:spcBef>
                <a:spcPts val="360"/>
              </a:spcBef>
              <a:spcAft>
                <a:spcPts val="0"/>
              </a:spcAft>
              <a:buSzPts val="1800"/>
              <a:buChar char="-"/>
              <a:defRPr/>
            </a:lvl5pPr>
            <a:lvl6pPr indent="-342900" lvl="5" marL="2743200" algn="l">
              <a:spcBef>
                <a:spcPts val="360"/>
              </a:spcBef>
              <a:spcAft>
                <a:spcPts val="0"/>
              </a:spcAft>
              <a:buSzPts val="1800"/>
              <a:buChar char="-"/>
              <a:defRPr/>
            </a:lvl6pPr>
            <a:lvl7pPr indent="-342900" lvl="6" marL="3200400" algn="l">
              <a:spcBef>
                <a:spcPts val="360"/>
              </a:spcBef>
              <a:spcAft>
                <a:spcPts val="0"/>
              </a:spcAft>
              <a:buSzPts val="1800"/>
              <a:buChar char="•"/>
              <a:defRPr/>
            </a:lvl7pPr>
            <a:lvl8pPr indent="-342900" lvl="7" marL="3657600" algn="l">
              <a:spcBef>
                <a:spcPts val="360"/>
              </a:spcBef>
              <a:spcAft>
                <a:spcPts val="0"/>
              </a:spcAft>
              <a:buSzPts val="1800"/>
              <a:buChar char="▪"/>
              <a:defRPr/>
            </a:lvl8pPr>
            <a:lvl9pPr indent="-342900" lvl="8" marL="4114800" algn="l">
              <a:spcBef>
                <a:spcPts val="360"/>
              </a:spcBef>
              <a:spcAft>
                <a:spcPts val="0"/>
              </a:spcAft>
              <a:buSzPts val="1800"/>
              <a:buChar char="•"/>
              <a:defRPr/>
            </a:lvl9pPr>
          </a:lstStyle>
          <a:p/>
        </p:txBody>
      </p:sp>
      <p:sp>
        <p:nvSpPr>
          <p:cNvPr id="81" name="Google Shape;81;p32"/>
          <p:cNvSpPr txBox="1"/>
          <p:nvPr>
            <p:ph idx="10" type="dt"/>
          </p:nvPr>
        </p:nvSpPr>
        <p:spPr>
          <a:xfrm>
            <a:off x="457200" y="6422064"/>
            <a:ext cx="2133600" cy="365125"/>
          </a:xfrm>
          <a:prstGeom prst="rect">
            <a:avLst/>
          </a:prstGeom>
          <a:noFill/>
          <a:ln>
            <a:noFill/>
          </a:ln>
        </p:spPr>
        <p:txBody>
          <a:bodyPr anchorCtr="0" anchor="b" bIns="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2" name="Google Shape;82;p32"/>
          <p:cNvSpPr txBox="1"/>
          <p:nvPr>
            <p:ph idx="11" type="ftr"/>
          </p:nvPr>
        </p:nvSpPr>
        <p:spPr>
          <a:xfrm>
            <a:off x="3124200" y="6422064"/>
            <a:ext cx="2895600" cy="365125"/>
          </a:xfrm>
          <a:prstGeom prst="rect">
            <a:avLst/>
          </a:prstGeom>
          <a:noFill/>
          <a:ln>
            <a:noFill/>
          </a:ln>
        </p:spPr>
        <p:txBody>
          <a:bodyPr anchorCtr="0" anchor="b" bIns="0" lIns="0" spcFirstLastPara="1" rIns="0"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3" name="Google Shape;83;p32"/>
          <p:cNvSpPr txBox="1"/>
          <p:nvPr>
            <p:ph idx="12" type="sldNum"/>
          </p:nvPr>
        </p:nvSpPr>
        <p:spPr>
          <a:xfrm>
            <a:off x="8153400" y="6422064"/>
            <a:ext cx="762000" cy="365125"/>
          </a:xfrm>
          <a:prstGeom prst="rect">
            <a:avLst/>
          </a:prstGeom>
          <a:noFill/>
          <a:ln>
            <a:noFill/>
          </a:ln>
        </p:spPr>
        <p:txBody>
          <a:bodyPr anchorCtr="0" anchor="b" bIns="0" lIns="0" spcFirstLastPara="1" rIns="0" wrap="square" tIns="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84" name="Shape 84"/>
        <p:cNvGrpSpPr/>
        <p:nvPr/>
      </p:nvGrpSpPr>
      <p:grpSpPr>
        <a:xfrm>
          <a:off x="0" y="0"/>
          <a:ext cx="0" cy="0"/>
          <a:chOff x="0" y="0"/>
          <a:chExt cx="0" cy="0"/>
        </a:xfrm>
      </p:grpSpPr>
      <p:sp>
        <p:nvSpPr>
          <p:cNvPr id="85" name="Google Shape;85;p33"/>
          <p:cNvSpPr txBox="1"/>
          <p:nvPr>
            <p:ph type="title"/>
          </p:nvPr>
        </p:nvSpPr>
        <p:spPr>
          <a:xfrm rot="5400000">
            <a:off x="4732338" y="2171701"/>
            <a:ext cx="5851525" cy="2057400"/>
          </a:xfrm>
          <a:prstGeom prst="rect">
            <a:avLst/>
          </a:prstGeom>
          <a:noFill/>
          <a:ln>
            <a:noFill/>
          </a:ln>
        </p:spPr>
        <p:txBody>
          <a:bodyPr anchorCtr="0" anchor="ctr" bIns="45700" lIns="45700" spcFirstLastPara="1" rIns="45700" wrap="square" tIns="45700">
            <a:normAutofit/>
          </a:bodyPr>
          <a:lstStyle>
            <a:lvl1pPr lvl="0" algn="l">
              <a:spcBef>
                <a:spcPts val="0"/>
              </a:spcBef>
              <a:spcAft>
                <a:spcPts val="0"/>
              </a:spcAft>
              <a:buClr>
                <a:schemeClr val="lt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86" name="Google Shape;86;p33"/>
          <p:cNvSpPr txBox="1"/>
          <p:nvPr>
            <p:ph idx="1" type="body"/>
          </p:nvPr>
        </p:nvSpPr>
        <p:spPr>
          <a:xfrm rot="5400000">
            <a:off x="541338" y="190500"/>
            <a:ext cx="5851525" cy="6019800"/>
          </a:xfrm>
          <a:prstGeom prst="rect">
            <a:avLst/>
          </a:prstGeom>
          <a:noFill/>
          <a:ln>
            <a:noFill/>
          </a:ln>
        </p:spPr>
        <p:txBody>
          <a:bodyPr anchorCtr="0" anchor="t" bIns="45700" lIns="91425" spcFirstLastPara="1" rIns="91425" wrap="square" tIns="45700">
            <a:normAutofit/>
          </a:bodyPr>
          <a:lstStyle>
            <a:lvl1pPr indent="-320040" lvl="0" marL="457200" algn="l">
              <a:spcBef>
                <a:spcPts val="360"/>
              </a:spcBef>
              <a:spcAft>
                <a:spcPts val="0"/>
              </a:spcAft>
              <a:buSzPts val="1440"/>
              <a:buChar char="⦿"/>
              <a:defRPr/>
            </a:lvl1pPr>
            <a:lvl2pPr indent="-331469" lvl="1" marL="914400" algn="l">
              <a:spcBef>
                <a:spcPts val="360"/>
              </a:spcBef>
              <a:spcAft>
                <a:spcPts val="0"/>
              </a:spcAft>
              <a:buSzPts val="1620"/>
              <a:buChar char="⚫"/>
              <a:defRPr/>
            </a:lvl2pPr>
            <a:lvl3pPr indent="-325755" lvl="2" marL="1371600" algn="l">
              <a:spcBef>
                <a:spcPts val="360"/>
              </a:spcBef>
              <a:spcAft>
                <a:spcPts val="0"/>
              </a:spcAft>
              <a:buSzPts val="1530"/>
              <a:buChar char="○"/>
              <a:defRPr/>
            </a:lvl3pPr>
            <a:lvl4pPr indent="-331469" lvl="3" marL="1828800" algn="l">
              <a:spcBef>
                <a:spcPts val="360"/>
              </a:spcBef>
              <a:spcAft>
                <a:spcPts val="0"/>
              </a:spcAft>
              <a:buSzPts val="1620"/>
              <a:buChar char="⚫"/>
              <a:defRPr/>
            </a:lvl4pPr>
            <a:lvl5pPr indent="-342900" lvl="4" marL="2286000" algn="l">
              <a:spcBef>
                <a:spcPts val="360"/>
              </a:spcBef>
              <a:spcAft>
                <a:spcPts val="0"/>
              </a:spcAft>
              <a:buSzPts val="1800"/>
              <a:buChar char="-"/>
              <a:defRPr/>
            </a:lvl5pPr>
            <a:lvl6pPr indent="-342900" lvl="5" marL="2743200" algn="l">
              <a:spcBef>
                <a:spcPts val="360"/>
              </a:spcBef>
              <a:spcAft>
                <a:spcPts val="0"/>
              </a:spcAft>
              <a:buSzPts val="1800"/>
              <a:buChar char="-"/>
              <a:defRPr/>
            </a:lvl6pPr>
            <a:lvl7pPr indent="-342900" lvl="6" marL="3200400" algn="l">
              <a:spcBef>
                <a:spcPts val="360"/>
              </a:spcBef>
              <a:spcAft>
                <a:spcPts val="0"/>
              </a:spcAft>
              <a:buSzPts val="1800"/>
              <a:buChar char="•"/>
              <a:defRPr/>
            </a:lvl7pPr>
            <a:lvl8pPr indent="-342900" lvl="7" marL="3657600" algn="l">
              <a:spcBef>
                <a:spcPts val="360"/>
              </a:spcBef>
              <a:spcAft>
                <a:spcPts val="0"/>
              </a:spcAft>
              <a:buSzPts val="1800"/>
              <a:buChar char="▪"/>
              <a:defRPr/>
            </a:lvl8pPr>
            <a:lvl9pPr indent="-342900" lvl="8" marL="4114800" algn="l">
              <a:spcBef>
                <a:spcPts val="360"/>
              </a:spcBef>
              <a:spcAft>
                <a:spcPts val="0"/>
              </a:spcAft>
              <a:buSzPts val="1800"/>
              <a:buChar char="•"/>
              <a:defRPr/>
            </a:lvl9pPr>
          </a:lstStyle>
          <a:p/>
        </p:txBody>
      </p:sp>
      <p:sp>
        <p:nvSpPr>
          <p:cNvPr id="87" name="Google Shape;87;p33"/>
          <p:cNvSpPr txBox="1"/>
          <p:nvPr>
            <p:ph idx="10" type="dt"/>
          </p:nvPr>
        </p:nvSpPr>
        <p:spPr>
          <a:xfrm>
            <a:off x="457200" y="6422064"/>
            <a:ext cx="2133600" cy="365125"/>
          </a:xfrm>
          <a:prstGeom prst="rect">
            <a:avLst/>
          </a:prstGeom>
          <a:noFill/>
          <a:ln>
            <a:noFill/>
          </a:ln>
        </p:spPr>
        <p:txBody>
          <a:bodyPr anchorCtr="0" anchor="b" bIns="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8" name="Google Shape;88;p33"/>
          <p:cNvSpPr txBox="1"/>
          <p:nvPr>
            <p:ph idx="11" type="ftr"/>
          </p:nvPr>
        </p:nvSpPr>
        <p:spPr>
          <a:xfrm>
            <a:off x="3124200" y="6422064"/>
            <a:ext cx="2895600" cy="365125"/>
          </a:xfrm>
          <a:prstGeom prst="rect">
            <a:avLst/>
          </a:prstGeom>
          <a:noFill/>
          <a:ln>
            <a:noFill/>
          </a:ln>
        </p:spPr>
        <p:txBody>
          <a:bodyPr anchorCtr="0" anchor="b" bIns="0" lIns="0" spcFirstLastPara="1" rIns="0"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9" name="Google Shape;89;p33"/>
          <p:cNvSpPr txBox="1"/>
          <p:nvPr>
            <p:ph idx="12" type="sldNum"/>
          </p:nvPr>
        </p:nvSpPr>
        <p:spPr>
          <a:xfrm>
            <a:off x="8153400" y="6422064"/>
            <a:ext cx="762000" cy="365125"/>
          </a:xfrm>
          <a:prstGeom prst="rect">
            <a:avLst/>
          </a:prstGeom>
          <a:noFill/>
          <a:ln>
            <a:noFill/>
          </a:ln>
        </p:spPr>
        <p:txBody>
          <a:bodyPr anchorCtr="0" anchor="b" bIns="0" lIns="0" spcFirstLastPara="1" rIns="0" wrap="square" tIns="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25" name="Shape 25"/>
        <p:cNvGrpSpPr/>
        <p:nvPr/>
      </p:nvGrpSpPr>
      <p:grpSpPr>
        <a:xfrm>
          <a:off x="0" y="0"/>
          <a:ext cx="0" cy="0"/>
          <a:chOff x="0" y="0"/>
          <a:chExt cx="0" cy="0"/>
        </a:xfrm>
      </p:grpSpPr>
      <p:sp>
        <p:nvSpPr>
          <p:cNvPr id="26" name="Google Shape;26;p24"/>
          <p:cNvSpPr txBox="1"/>
          <p:nvPr>
            <p:ph type="title"/>
          </p:nvPr>
        </p:nvSpPr>
        <p:spPr>
          <a:xfrm>
            <a:off x="457200" y="274638"/>
            <a:ext cx="7467600" cy="1143000"/>
          </a:xfrm>
          <a:prstGeom prst="rect">
            <a:avLst/>
          </a:prstGeom>
          <a:noFill/>
          <a:ln>
            <a:noFill/>
          </a:ln>
        </p:spPr>
        <p:txBody>
          <a:bodyPr anchorCtr="0" anchor="ctr" bIns="45700" lIns="45700" spcFirstLastPara="1" rIns="45700" wrap="square" tIns="45700">
            <a:normAutofit/>
          </a:bodyPr>
          <a:lstStyle>
            <a:lvl1pPr lvl="0" algn="l">
              <a:spcBef>
                <a:spcPts val="0"/>
              </a:spcBef>
              <a:spcAft>
                <a:spcPts val="0"/>
              </a:spcAft>
              <a:buClr>
                <a:schemeClr val="lt1"/>
              </a:buClr>
              <a:buSzPts val="4600"/>
              <a:buFont typeface="Libre Franklin"/>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7" name="Google Shape;27;p24"/>
          <p:cNvSpPr txBox="1"/>
          <p:nvPr>
            <p:ph idx="1" type="body"/>
          </p:nvPr>
        </p:nvSpPr>
        <p:spPr>
          <a:xfrm>
            <a:off x="457200" y="1600200"/>
            <a:ext cx="7467600" cy="4525963"/>
          </a:xfrm>
          <a:prstGeom prst="rect">
            <a:avLst/>
          </a:prstGeom>
          <a:noFill/>
          <a:ln>
            <a:noFill/>
          </a:ln>
        </p:spPr>
        <p:txBody>
          <a:bodyPr anchorCtr="0" anchor="t" bIns="45700" lIns="91425" spcFirstLastPara="1" rIns="91425" wrap="square" tIns="45700">
            <a:normAutofit/>
          </a:bodyPr>
          <a:lstStyle>
            <a:lvl1pPr indent="-320040" lvl="0" marL="457200" algn="l">
              <a:spcBef>
                <a:spcPts val="360"/>
              </a:spcBef>
              <a:spcAft>
                <a:spcPts val="0"/>
              </a:spcAft>
              <a:buSzPts val="1440"/>
              <a:buChar char="⦿"/>
              <a:defRPr/>
            </a:lvl1pPr>
            <a:lvl2pPr indent="-331469" lvl="1" marL="914400" algn="l">
              <a:spcBef>
                <a:spcPts val="360"/>
              </a:spcBef>
              <a:spcAft>
                <a:spcPts val="0"/>
              </a:spcAft>
              <a:buSzPts val="1620"/>
              <a:buChar char="⚫"/>
              <a:defRPr/>
            </a:lvl2pPr>
            <a:lvl3pPr indent="-325755" lvl="2" marL="1371600" algn="l">
              <a:spcBef>
                <a:spcPts val="360"/>
              </a:spcBef>
              <a:spcAft>
                <a:spcPts val="0"/>
              </a:spcAft>
              <a:buSzPts val="1530"/>
              <a:buChar char="○"/>
              <a:defRPr/>
            </a:lvl3pPr>
            <a:lvl4pPr indent="-331469" lvl="3" marL="1828800" algn="l">
              <a:spcBef>
                <a:spcPts val="360"/>
              </a:spcBef>
              <a:spcAft>
                <a:spcPts val="0"/>
              </a:spcAft>
              <a:buSzPts val="1620"/>
              <a:buChar char="⚫"/>
              <a:defRPr/>
            </a:lvl4pPr>
            <a:lvl5pPr indent="-342900" lvl="4" marL="2286000" algn="l">
              <a:spcBef>
                <a:spcPts val="360"/>
              </a:spcBef>
              <a:spcAft>
                <a:spcPts val="0"/>
              </a:spcAft>
              <a:buSzPts val="1800"/>
              <a:buChar char="-"/>
              <a:defRPr/>
            </a:lvl5pPr>
            <a:lvl6pPr indent="-342900" lvl="5" marL="2743200" algn="l">
              <a:spcBef>
                <a:spcPts val="360"/>
              </a:spcBef>
              <a:spcAft>
                <a:spcPts val="0"/>
              </a:spcAft>
              <a:buSzPts val="1800"/>
              <a:buChar char="-"/>
              <a:defRPr/>
            </a:lvl6pPr>
            <a:lvl7pPr indent="-342900" lvl="6" marL="3200400" algn="l">
              <a:spcBef>
                <a:spcPts val="360"/>
              </a:spcBef>
              <a:spcAft>
                <a:spcPts val="0"/>
              </a:spcAft>
              <a:buSzPts val="1800"/>
              <a:buChar char="•"/>
              <a:defRPr/>
            </a:lvl7pPr>
            <a:lvl8pPr indent="-342900" lvl="7" marL="3657600" algn="l">
              <a:spcBef>
                <a:spcPts val="360"/>
              </a:spcBef>
              <a:spcAft>
                <a:spcPts val="0"/>
              </a:spcAft>
              <a:buSzPts val="1800"/>
              <a:buChar char="▪"/>
              <a:defRPr/>
            </a:lvl8pPr>
            <a:lvl9pPr indent="-342900" lvl="8" marL="4114800" algn="l">
              <a:spcBef>
                <a:spcPts val="360"/>
              </a:spcBef>
              <a:spcAft>
                <a:spcPts val="0"/>
              </a:spcAft>
              <a:buSzPts val="1800"/>
              <a:buChar char="•"/>
              <a:defRPr/>
            </a:lvl9pPr>
          </a:lstStyle>
          <a:p/>
        </p:txBody>
      </p:sp>
      <p:sp>
        <p:nvSpPr>
          <p:cNvPr id="28" name="Google Shape;28;p24"/>
          <p:cNvSpPr txBox="1"/>
          <p:nvPr>
            <p:ph idx="10" type="dt"/>
          </p:nvPr>
        </p:nvSpPr>
        <p:spPr>
          <a:xfrm>
            <a:off x="457200" y="6422064"/>
            <a:ext cx="2133600" cy="365125"/>
          </a:xfrm>
          <a:prstGeom prst="rect">
            <a:avLst/>
          </a:prstGeom>
          <a:noFill/>
          <a:ln>
            <a:noFill/>
          </a:ln>
        </p:spPr>
        <p:txBody>
          <a:bodyPr anchorCtr="0" anchor="b" bIns="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9" name="Google Shape;29;p24"/>
          <p:cNvSpPr txBox="1"/>
          <p:nvPr>
            <p:ph idx="11" type="ftr"/>
          </p:nvPr>
        </p:nvSpPr>
        <p:spPr>
          <a:xfrm>
            <a:off x="3124200" y="6422064"/>
            <a:ext cx="2895600" cy="365125"/>
          </a:xfrm>
          <a:prstGeom prst="rect">
            <a:avLst/>
          </a:prstGeom>
          <a:noFill/>
          <a:ln>
            <a:noFill/>
          </a:ln>
        </p:spPr>
        <p:txBody>
          <a:bodyPr anchorCtr="0" anchor="b" bIns="0" lIns="0" spcFirstLastPara="1" rIns="0"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0" name="Google Shape;30;p24"/>
          <p:cNvSpPr txBox="1"/>
          <p:nvPr>
            <p:ph idx="12" type="sldNum"/>
          </p:nvPr>
        </p:nvSpPr>
        <p:spPr>
          <a:xfrm>
            <a:off x="8153400" y="6422064"/>
            <a:ext cx="762000" cy="365125"/>
          </a:xfrm>
          <a:prstGeom prst="rect">
            <a:avLst/>
          </a:prstGeom>
          <a:noFill/>
          <a:ln>
            <a:noFill/>
          </a:ln>
        </p:spPr>
        <p:txBody>
          <a:bodyPr anchorCtr="0" anchor="b" bIns="0" lIns="0" spcFirstLastPara="1" rIns="0" wrap="square" tIns="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31" name="Shape 31"/>
        <p:cNvGrpSpPr/>
        <p:nvPr/>
      </p:nvGrpSpPr>
      <p:grpSpPr>
        <a:xfrm>
          <a:off x="0" y="0"/>
          <a:ext cx="0" cy="0"/>
          <a:chOff x="0" y="0"/>
          <a:chExt cx="0" cy="0"/>
        </a:xfrm>
      </p:grpSpPr>
      <p:sp>
        <p:nvSpPr>
          <p:cNvPr id="32" name="Google Shape;32;p25"/>
          <p:cNvSpPr txBox="1"/>
          <p:nvPr>
            <p:ph type="title"/>
          </p:nvPr>
        </p:nvSpPr>
        <p:spPr>
          <a:xfrm>
            <a:off x="457200" y="274638"/>
            <a:ext cx="7467600" cy="1143000"/>
          </a:xfrm>
          <a:prstGeom prst="rect">
            <a:avLst/>
          </a:prstGeom>
          <a:noFill/>
          <a:ln>
            <a:noFill/>
          </a:ln>
        </p:spPr>
        <p:txBody>
          <a:bodyPr anchorCtr="0" anchor="ctr" bIns="45700" lIns="45700" spcFirstLastPara="1" rIns="45700" wrap="square" tIns="45700">
            <a:normAutofit/>
          </a:bodyPr>
          <a:lstStyle>
            <a:lvl1pPr lvl="0" algn="l">
              <a:spcBef>
                <a:spcPts val="0"/>
              </a:spcBef>
              <a:spcAft>
                <a:spcPts val="0"/>
              </a:spcAft>
              <a:buClr>
                <a:schemeClr val="lt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3" name="Google Shape;33;p25"/>
          <p:cNvSpPr txBox="1"/>
          <p:nvPr>
            <p:ph idx="1" type="body"/>
          </p:nvPr>
        </p:nvSpPr>
        <p:spPr>
          <a:xfrm>
            <a:off x="457200" y="1600200"/>
            <a:ext cx="3657600" cy="4525963"/>
          </a:xfrm>
          <a:prstGeom prst="rect">
            <a:avLst/>
          </a:prstGeom>
          <a:noFill/>
          <a:ln>
            <a:noFill/>
          </a:ln>
        </p:spPr>
        <p:txBody>
          <a:bodyPr anchorCtr="0" anchor="t" bIns="45700" lIns="91425" spcFirstLastPara="1" rIns="91425" wrap="square" tIns="45700">
            <a:normAutofit/>
          </a:bodyPr>
          <a:lstStyle>
            <a:lvl1pPr indent="-360680" lvl="0" marL="457200" algn="l">
              <a:spcBef>
                <a:spcPts val="520"/>
              </a:spcBef>
              <a:spcAft>
                <a:spcPts val="0"/>
              </a:spcAft>
              <a:buSzPts val="2080"/>
              <a:buChar char="⦿"/>
              <a:defRPr sz="2600"/>
            </a:lvl1pPr>
            <a:lvl2pPr indent="-354330" lvl="1" marL="914400" algn="l">
              <a:spcBef>
                <a:spcPts val="440"/>
              </a:spcBef>
              <a:spcAft>
                <a:spcPts val="0"/>
              </a:spcAft>
              <a:buSzPts val="1980"/>
              <a:buChar char="⚫"/>
              <a:defRPr sz="2200"/>
            </a:lvl2pPr>
            <a:lvl3pPr indent="-336550" lvl="2" marL="1371600" algn="l">
              <a:spcBef>
                <a:spcPts val="400"/>
              </a:spcBef>
              <a:spcAft>
                <a:spcPts val="0"/>
              </a:spcAft>
              <a:buSzPts val="1700"/>
              <a:buChar char="○"/>
              <a:defRPr sz="2000"/>
            </a:lvl3pPr>
            <a:lvl4pPr indent="-331469" lvl="3" marL="1828800" algn="l">
              <a:spcBef>
                <a:spcPts val="360"/>
              </a:spcBef>
              <a:spcAft>
                <a:spcPts val="0"/>
              </a:spcAft>
              <a:buSzPts val="1620"/>
              <a:buChar char="⚫"/>
              <a:defRPr sz="1800"/>
            </a:lvl4pPr>
            <a:lvl5pPr indent="-342900" lvl="4" marL="2286000" algn="l">
              <a:spcBef>
                <a:spcPts val="360"/>
              </a:spcBef>
              <a:spcAft>
                <a:spcPts val="0"/>
              </a:spcAft>
              <a:buSzPts val="1800"/>
              <a:buChar char="-"/>
              <a:defRPr sz="1800"/>
            </a:lvl5pPr>
            <a:lvl6pPr indent="-342900" lvl="5" marL="2743200" algn="l">
              <a:spcBef>
                <a:spcPts val="360"/>
              </a:spcBef>
              <a:spcAft>
                <a:spcPts val="0"/>
              </a:spcAft>
              <a:buSzPts val="1800"/>
              <a:buChar char="-"/>
              <a:defRPr/>
            </a:lvl6pPr>
            <a:lvl7pPr indent="-342900" lvl="6" marL="3200400" algn="l">
              <a:spcBef>
                <a:spcPts val="360"/>
              </a:spcBef>
              <a:spcAft>
                <a:spcPts val="0"/>
              </a:spcAft>
              <a:buSzPts val="1800"/>
              <a:buChar char="•"/>
              <a:defRPr/>
            </a:lvl7pPr>
            <a:lvl8pPr indent="-342900" lvl="7" marL="3657600" algn="l">
              <a:spcBef>
                <a:spcPts val="360"/>
              </a:spcBef>
              <a:spcAft>
                <a:spcPts val="0"/>
              </a:spcAft>
              <a:buSzPts val="1800"/>
              <a:buChar char="▪"/>
              <a:defRPr/>
            </a:lvl8pPr>
            <a:lvl9pPr indent="-342900" lvl="8" marL="4114800" algn="l">
              <a:spcBef>
                <a:spcPts val="360"/>
              </a:spcBef>
              <a:spcAft>
                <a:spcPts val="0"/>
              </a:spcAft>
              <a:buSzPts val="1800"/>
              <a:buChar char="•"/>
              <a:defRPr/>
            </a:lvl9pPr>
          </a:lstStyle>
          <a:p/>
        </p:txBody>
      </p:sp>
      <p:sp>
        <p:nvSpPr>
          <p:cNvPr id="34" name="Google Shape;34;p25"/>
          <p:cNvSpPr txBox="1"/>
          <p:nvPr>
            <p:ph idx="2" type="body"/>
          </p:nvPr>
        </p:nvSpPr>
        <p:spPr>
          <a:xfrm>
            <a:off x="4267200" y="1600200"/>
            <a:ext cx="3657600" cy="4525963"/>
          </a:xfrm>
          <a:prstGeom prst="rect">
            <a:avLst/>
          </a:prstGeom>
          <a:noFill/>
          <a:ln>
            <a:noFill/>
          </a:ln>
        </p:spPr>
        <p:txBody>
          <a:bodyPr anchorCtr="0" anchor="t" bIns="45700" lIns="91425" spcFirstLastPara="1" rIns="91425" wrap="square" tIns="45700">
            <a:normAutofit/>
          </a:bodyPr>
          <a:lstStyle>
            <a:lvl1pPr indent="-360680" lvl="0" marL="457200" algn="l">
              <a:spcBef>
                <a:spcPts val="520"/>
              </a:spcBef>
              <a:spcAft>
                <a:spcPts val="0"/>
              </a:spcAft>
              <a:buSzPts val="2080"/>
              <a:buChar char="⦿"/>
              <a:defRPr sz="2600"/>
            </a:lvl1pPr>
            <a:lvl2pPr indent="-354330" lvl="1" marL="914400" algn="l">
              <a:spcBef>
                <a:spcPts val="440"/>
              </a:spcBef>
              <a:spcAft>
                <a:spcPts val="0"/>
              </a:spcAft>
              <a:buSzPts val="1980"/>
              <a:buChar char="⚫"/>
              <a:defRPr sz="2200"/>
            </a:lvl2pPr>
            <a:lvl3pPr indent="-336550" lvl="2" marL="1371600" algn="l">
              <a:spcBef>
                <a:spcPts val="400"/>
              </a:spcBef>
              <a:spcAft>
                <a:spcPts val="0"/>
              </a:spcAft>
              <a:buSzPts val="1700"/>
              <a:buChar char="○"/>
              <a:defRPr sz="2000"/>
            </a:lvl3pPr>
            <a:lvl4pPr indent="-331469" lvl="3" marL="1828800" algn="l">
              <a:spcBef>
                <a:spcPts val="360"/>
              </a:spcBef>
              <a:spcAft>
                <a:spcPts val="0"/>
              </a:spcAft>
              <a:buSzPts val="1620"/>
              <a:buChar char="⚫"/>
              <a:defRPr sz="1800"/>
            </a:lvl4pPr>
            <a:lvl5pPr indent="-342900" lvl="4" marL="2286000" algn="l">
              <a:spcBef>
                <a:spcPts val="360"/>
              </a:spcBef>
              <a:spcAft>
                <a:spcPts val="0"/>
              </a:spcAft>
              <a:buSzPts val="1800"/>
              <a:buChar char="-"/>
              <a:defRPr sz="1800"/>
            </a:lvl5pPr>
            <a:lvl6pPr indent="-342900" lvl="5" marL="2743200" algn="l">
              <a:spcBef>
                <a:spcPts val="360"/>
              </a:spcBef>
              <a:spcAft>
                <a:spcPts val="0"/>
              </a:spcAft>
              <a:buSzPts val="1800"/>
              <a:buChar char="-"/>
              <a:defRPr/>
            </a:lvl6pPr>
            <a:lvl7pPr indent="-342900" lvl="6" marL="3200400" algn="l">
              <a:spcBef>
                <a:spcPts val="360"/>
              </a:spcBef>
              <a:spcAft>
                <a:spcPts val="0"/>
              </a:spcAft>
              <a:buSzPts val="1800"/>
              <a:buChar char="•"/>
              <a:defRPr/>
            </a:lvl7pPr>
            <a:lvl8pPr indent="-342900" lvl="7" marL="3657600" algn="l">
              <a:spcBef>
                <a:spcPts val="360"/>
              </a:spcBef>
              <a:spcAft>
                <a:spcPts val="0"/>
              </a:spcAft>
              <a:buSzPts val="1800"/>
              <a:buChar char="▪"/>
              <a:defRPr/>
            </a:lvl8pPr>
            <a:lvl9pPr indent="-342900" lvl="8" marL="4114800" algn="l">
              <a:spcBef>
                <a:spcPts val="360"/>
              </a:spcBef>
              <a:spcAft>
                <a:spcPts val="0"/>
              </a:spcAft>
              <a:buSzPts val="1800"/>
              <a:buChar char="•"/>
              <a:defRPr/>
            </a:lvl9pPr>
          </a:lstStyle>
          <a:p/>
        </p:txBody>
      </p:sp>
      <p:sp>
        <p:nvSpPr>
          <p:cNvPr id="35" name="Google Shape;35;p25"/>
          <p:cNvSpPr txBox="1"/>
          <p:nvPr>
            <p:ph idx="10" type="dt"/>
          </p:nvPr>
        </p:nvSpPr>
        <p:spPr>
          <a:xfrm>
            <a:off x="457200" y="6422064"/>
            <a:ext cx="2133600" cy="365125"/>
          </a:xfrm>
          <a:prstGeom prst="rect">
            <a:avLst/>
          </a:prstGeom>
          <a:noFill/>
          <a:ln>
            <a:noFill/>
          </a:ln>
        </p:spPr>
        <p:txBody>
          <a:bodyPr anchorCtr="0" anchor="b" bIns="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6" name="Google Shape;36;p25"/>
          <p:cNvSpPr txBox="1"/>
          <p:nvPr>
            <p:ph idx="11" type="ftr"/>
          </p:nvPr>
        </p:nvSpPr>
        <p:spPr>
          <a:xfrm>
            <a:off x="3124200" y="6422064"/>
            <a:ext cx="2895600" cy="365125"/>
          </a:xfrm>
          <a:prstGeom prst="rect">
            <a:avLst/>
          </a:prstGeom>
          <a:noFill/>
          <a:ln>
            <a:noFill/>
          </a:ln>
        </p:spPr>
        <p:txBody>
          <a:bodyPr anchorCtr="0" anchor="b" bIns="0" lIns="0" spcFirstLastPara="1" rIns="0"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7" name="Google Shape;37;p25"/>
          <p:cNvSpPr txBox="1"/>
          <p:nvPr>
            <p:ph idx="12" type="sldNum"/>
          </p:nvPr>
        </p:nvSpPr>
        <p:spPr>
          <a:xfrm>
            <a:off x="8153400" y="6422064"/>
            <a:ext cx="762000" cy="365125"/>
          </a:xfrm>
          <a:prstGeom prst="rect">
            <a:avLst/>
          </a:prstGeom>
          <a:noFill/>
          <a:ln>
            <a:noFill/>
          </a:ln>
        </p:spPr>
        <p:txBody>
          <a:bodyPr anchorCtr="0" anchor="b" bIns="0" lIns="0" spcFirstLastPara="1" rIns="0" wrap="square" tIns="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showMasterSp="0" type="secHead">
  <p:cSld name="SECTION_HEADER">
    <p:bg>
      <p:bgPr>
        <a:gradFill>
          <a:gsLst>
            <a:gs pos="0">
              <a:srgbClr val="262626"/>
            </a:gs>
            <a:gs pos="30000">
              <a:srgbClr val="2E2E2E"/>
            </a:gs>
            <a:gs pos="100000">
              <a:srgbClr val="7C7C7C"/>
            </a:gs>
          </a:gsLst>
          <a:lin ang="13000000" scaled="0"/>
        </a:gradFill>
      </p:bgPr>
    </p:bg>
    <p:spTree>
      <p:nvGrpSpPr>
        <p:cNvPr id="38" name="Shape 38"/>
        <p:cNvGrpSpPr/>
        <p:nvPr/>
      </p:nvGrpSpPr>
      <p:grpSpPr>
        <a:xfrm>
          <a:off x="0" y="0"/>
          <a:ext cx="0" cy="0"/>
          <a:chOff x="0" y="0"/>
          <a:chExt cx="0" cy="0"/>
        </a:xfrm>
      </p:grpSpPr>
      <p:sp>
        <p:nvSpPr>
          <p:cNvPr id="39" name="Google Shape;39;p26"/>
          <p:cNvSpPr/>
          <p:nvPr/>
        </p:nvSpPr>
        <p:spPr>
          <a:xfrm>
            <a:off x="0" y="4752126"/>
            <a:ext cx="9144000" cy="2112962"/>
          </a:xfrm>
          <a:custGeom>
            <a:rect b="b" l="l" r="r" t="t"/>
            <a:pathLst>
              <a:path extrusionOk="0" h="1331" w="5760">
                <a:moveTo>
                  <a:pt x="0" y="1066"/>
                </a:moveTo>
                <a:lnTo>
                  <a:pt x="0" y="1331"/>
                </a:lnTo>
                <a:lnTo>
                  <a:pt x="5760" y="1331"/>
                </a:lnTo>
                <a:lnTo>
                  <a:pt x="5760" y="0"/>
                </a:lnTo>
                <a:cubicBezTo>
                  <a:pt x="3220" y="1206"/>
                  <a:pt x="2250" y="1146"/>
                  <a:pt x="0" y="1066"/>
                </a:cubicBezTo>
                <a:close/>
              </a:path>
            </a:pathLst>
          </a:custGeom>
          <a:solidFill>
            <a:srgbClr val="7B7B7B">
              <a:alpha val="44705"/>
            </a:srgbClr>
          </a:solidFill>
          <a:ln>
            <a:noFill/>
          </a:ln>
          <a:effectLst>
            <a:outerShdw blurRad="50800" rotWithShape="0" algn="ctr" dir="16200000" dist="44450">
              <a:srgbClr val="000000">
                <a:alpha val="34901"/>
              </a:srgbClr>
            </a:outerShdw>
          </a:effectLst>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Arial"/>
              <a:ea typeface="Arial"/>
              <a:cs typeface="Arial"/>
              <a:sym typeface="Arial"/>
            </a:endParaRPr>
          </a:p>
        </p:txBody>
      </p:sp>
      <p:sp>
        <p:nvSpPr>
          <p:cNvPr id="40" name="Google Shape;40;p26"/>
          <p:cNvSpPr/>
          <p:nvPr/>
        </p:nvSpPr>
        <p:spPr>
          <a:xfrm>
            <a:off x="6105525" y="0"/>
            <a:ext cx="3038475" cy="6858000"/>
          </a:xfrm>
          <a:custGeom>
            <a:rect b="b" l="l" r="r" t="t"/>
            <a:pathLst>
              <a:path extrusionOk="0" h="4329" w="1914">
                <a:moveTo>
                  <a:pt x="1914" y="9"/>
                </a:moveTo>
                <a:lnTo>
                  <a:pt x="1914" y="4329"/>
                </a:lnTo>
                <a:lnTo>
                  <a:pt x="204" y="4327"/>
                </a:lnTo>
                <a:cubicBezTo>
                  <a:pt x="1288" y="3574"/>
                  <a:pt x="1608" y="1590"/>
                  <a:pt x="0" y="0"/>
                </a:cubicBezTo>
                <a:lnTo>
                  <a:pt x="1914" y="9"/>
                </a:lnTo>
                <a:close/>
              </a:path>
            </a:pathLst>
          </a:custGeom>
          <a:solidFill>
            <a:srgbClr val="5A5A5A">
              <a:alpha val="40000"/>
            </a:srgbClr>
          </a:solidFill>
          <a:ln>
            <a:noFill/>
          </a:ln>
          <a:effectLst>
            <a:outerShdw blurRad="50800" rotWithShape="0" algn="ctr" dir="10800000" dist="50800">
              <a:srgbClr val="000000">
                <a:alpha val="44705"/>
              </a:srgbClr>
            </a:outerShdw>
          </a:effectLst>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Arial"/>
              <a:ea typeface="Arial"/>
              <a:cs typeface="Arial"/>
              <a:sym typeface="Arial"/>
            </a:endParaRPr>
          </a:p>
        </p:txBody>
      </p:sp>
      <p:sp>
        <p:nvSpPr>
          <p:cNvPr id="41" name="Google Shape;41;p26"/>
          <p:cNvSpPr txBox="1"/>
          <p:nvPr>
            <p:ph type="title"/>
          </p:nvPr>
        </p:nvSpPr>
        <p:spPr>
          <a:xfrm>
            <a:off x="685800" y="3583837"/>
            <a:ext cx="6629400" cy="1826363"/>
          </a:xfrm>
          <a:prstGeom prst="rect">
            <a:avLst/>
          </a:prstGeom>
          <a:noFill/>
          <a:ln>
            <a:noFill/>
          </a:ln>
        </p:spPr>
        <p:txBody>
          <a:bodyPr anchorCtr="0" anchor="t" bIns="0" lIns="45700" spcFirstLastPara="1" rIns="45700" wrap="square" tIns="0">
            <a:normAutofit/>
          </a:bodyPr>
          <a:lstStyle>
            <a:lvl1pPr lvl="0" algn="l">
              <a:spcBef>
                <a:spcPts val="0"/>
              </a:spcBef>
              <a:spcAft>
                <a:spcPts val="0"/>
              </a:spcAft>
              <a:buClr>
                <a:srgbClr val="9FD4E6"/>
              </a:buClr>
              <a:buSzPts val="4200"/>
              <a:buFont typeface="Libre Franklin"/>
              <a:buNone/>
              <a:defRPr b="1" sz="4200" cap="none">
                <a:solidFill>
                  <a:srgbClr val="9FD4E6"/>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2" name="Google Shape;42;p26"/>
          <p:cNvSpPr txBox="1"/>
          <p:nvPr>
            <p:ph idx="1" type="body"/>
          </p:nvPr>
        </p:nvSpPr>
        <p:spPr>
          <a:xfrm>
            <a:off x="685800" y="2485800"/>
            <a:ext cx="6629400" cy="1066688"/>
          </a:xfrm>
          <a:prstGeom prst="rect">
            <a:avLst/>
          </a:prstGeom>
          <a:noFill/>
          <a:ln>
            <a:noFill/>
          </a:ln>
        </p:spPr>
        <p:txBody>
          <a:bodyPr anchorCtr="0" anchor="b" bIns="0" lIns="45700" spcFirstLastPara="1" rIns="45700" wrap="square" tIns="0">
            <a:normAutofit/>
          </a:bodyPr>
          <a:lstStyle>
            <a:lvl1pPr indent="-228600" lvl="0" marL="457200" algn="l">
              <a:spcBef>
                <a:spcPts val="400"/>
              </a:spcBef>
              <a:spcAft>
                <a:spcPts val="0"/>
              </a:spcAft>
              <a:buSzPts val="1600"/>
              <a:buNone/>
              <a:defRPr sz="2000">
                <a:solidFill>
                  <a:schemeClr val="lt1"/>
                </a:solidFill>
              </a:defRPr>
            </a:lvl1pPr>
            <a:lvl2pPr indent="-228600" lvl="1" marL="914400" algn="l">
              <a:spcBef>
                <a:spcPts val="360"/>
              </a:spcBef>
              <a:spcAft>
                <a:spcPts val="0"/>
              </a:spcAft>
              <a:buSzPts val="1620"/>
              <a:buNone/>
              <a:defRPr sz="1800">
                <a:solidFill>
                  <a:schemeClr val="lt1"/>
                </a:solidFill>
              </a:defRPr>
            </a:lvl2pPr>
            <a:lvl3pPr indent="-228600" lvl="2" marL="1371600" algn="l">
              <a:spcBef>
                <a:spcPts val="320"/>
              </a:spcBef>
              <a:spcAft>
                <a:spcPts val="0"/>
              </a:spcAft>
              <a:buSzPts val="1360"/>
              <a:buNone/>
              <a:defRPr sz="1600">
                <a:solidFill>
                  <a:schemeClr val="lt1"/>
                </a:solidFill>
              </a:defRPr>
            </a:lvl3pPr>
            <a:lvl4pPr indent="-228600" lvl="3" marL="1828800" algn="l">
              <a:spcBef>
                <a:spcPts val="280"/>
              </a:spcBef>
              <a:spcAft>
                <a:spcPts val="0"/>
              </a:spcAft>
              <a:buSzPts val="1260"/>
              <a:buNone/>
              <a:defRPr sz="1400">
                <a:solidFill>
                  <a:schemeClr val="lt1"/>
                </a:solidFill>
              </a:defRPr>
            </a:lvl4pPr>
            <a:lvl5pPr indent="-228600" lvl="4" marL="2286000" algn="l">
              <a:spcBef>
                <a:spcPts val="280"/>
              </a:spcBef>
              <a:spcAft>
                <a:spcPts val="0"/>
              </a:spcAft>
              <a:buSzPts val="1400"/>
              <a:buNone/>
              <a:defRPr sz="1400">
                <a:solidFill>
                  <a:schemeClr val="lt1"/>
                </a:solidFill>
              </a:defRPr>
            </a:lvl5pPr>
            <a:lvl6pPr indent="-342900" lvl="5" marL="2743200" algn="l">
              <a:spcBef>
                <a:spcPts val="360"/>
              </a:spcBef>
              <a:spcAft>
                <a:spcPts val="0"/>
              </a:spcAft>
              <a:buSzPts val="1800"/>
              <a:buChar char="-"/>
              <a:defRPr/>
            </a:lvl6pPr>
            <a:lvl7pPr indent="-342900" lvl="6" marL="3200400" algn="l">
              <a:spcBef>
                <a:spcPts val="360"/>
              </a:spcBef>
              <a:spcAft>
                <a:spcPts val="0"/>
              </a:spcAft>
              <a:buSzPts val="1800"/>
              <a:buChar char="•"/>
              <a:defRPr/>
            </a:lvl7pPr>
            <a:lvl8pPr indent="-342900" lvl="7" marL="3657600" algn="l">
              <a:spcBef>
                <a:spcPts val="360"/>
              </a:spcBef>
              <a:spcAft>
                <a:spcPts val="0"/>
              </a:spcAft>
              <a:buSzPts val="1800"/>
              <a:buChar char="▪"/>
              <a:defRPr/>
            </a:lvl8pPr>
            <a:lvl9pPr indent="-342900" lvl="8" marL="4114800" algn="l">
              <a:spcBef>
                <a:spcPts val="360"/>
              </a:spcBef>
              <a:spcAft>
                <a:spcPts val="0"/>
              </a:spcAft>
              <a:buSzPts val="1800"/>
              <a:buChar char="•"/>
              <a:defRPr/>
            </a:lvl9pPr>
          </a:lstStyle>
          <a:p/>
        </p:txBody>
      </p:sp>
      <p:sp>
        <p:nvSpPr>
          <p:cNvPr id="43" name="Google Shape;43;p26"/>
          <p:cNvSpPr txBox="1"/>
          <p:nvPr>
            <p:ph idx="10" type="dt"/>
          </p:nvPr>
        </p:nvSpPr>
        <p:spPr>
          <a:xfrm>
            <a:off x="457200" y="6422064"/>
            <a:ext cx="2133600" cy="365125"/>
          </a:xfrm>
          <a:prstGeom prst="rect">
            <a:avLst/>
          </a:prstGeom>
          <a:noFill/>
          <a:ln>
            <a:noFill/>
          </a:ln>
        </p:spPr>
        <p:txBody>
          <a:bodyPr anchorCtr="0" anchor="b" bIns="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4" name="Google Shape;44;p26"/>
          <p:cNvSpPr txBox="1"/>
          <p:nvPr>
            <p:ph idx="11" type="ftr"/>
          </p:nvPr>
        </p:nvSpPr>
        <p:spPr>
          <a:xfrm>
            <a:off x="3124200" y="6422064"/>
            <a:ext cx="2895600" cy="365125"/>
          </a:xfrm>
          <a:prstGeom prst="rect">
            <a:avLst/>
          </a:prstGeom>
          <a:noFill/>
          <a:ln>
            <a:noFill/>
          </a:ln>
        </p:spPr>
        <p:txBody>
          <a:bodyPr anchorCtr="0" anchor="b" bIns="0" lIns="0" spcFirstLastPara="1" rIns="0"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5" name="Google Shape;45;p26"/>
          <p:cNvSpPr txBox="1"/>
          <p:nvPr>
            <p:ph idx="12" type="sldNum"/>
          </p:nvPr>
        </p:nvSpPr>
        <p:spPr>
          <a:xfrm>
            <a:off x="8153400" y="6422064"/>
            <a:ext cx="762000" cy="365125"/>
          </a:xfrm>
          <a:prstGeom prst="rect">
            <a:avLst/>
          </a:prstGeom>
          <a:noFill/>
          <a:ln>
            <a:noFill/>
          </a:ln>
        </p:spPr>
        <p:txBody>
          <a:bodyPr anchorCtr="0" anchor="b" bIns="0" lIns="0" spcFirstLastPara="1" rIns="0" wrap="square" tIns="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showMasterSp="0" type="twoTxTwoObj">
  <p:cSld name="TWO_OBJECTS_WITH_TEXT">
    <p:spTree>
      <p:nvGrpSpPr>
        <p:cNvPr id="46" name="Shape 46"/>
        <p:cNvGrpSpPr/>
        <p:nvPr/>
      </p:nvGrpSpPr>
      <p:grpSpPr>
        <a:xfrm>
          <a:off x="0" y="0"/>
          <a:ext cx="0" cy="0"/>
          <a:chOff x="0" y="0"/>
          <a:chExt cx="0" cy="0"/>
        </a:xfrm>
      </p:grpSpPr>
      <p:sp>
        <p:nvSpPr>
          <p:cNvPr id="47" name="Google Shape;47;p27"/>
          <p:cNvSpPr txBox="1"/>
          <p:nvPr>
            <p:ph type="title"/>
          </p:nvPr>
        </p:nvSpPr>
        <p:spPr>
          <a:xfrm>
            <a:off x="457200" y="273050"/>
            <a:ext cx="8229600" cy="1143000"/>
          </a:xfrm>
          <a:prstGeom prst="rect">
            <a:avLst/>
          </a:prstGeom>
          <a:noFill/>
          <a:ln>
            <a:noFill/>
          </a:ln>
        </p:spPr>
        <p:txBody>
          <a:bodyPr anchorCtr="0" anchor="ctr" bIns="45700" lIns="45700" spcFirstLastPara="1" rIns="45700" wrap="square" tIns="45700">
            <a:normAutofit/>
          </a:bodyPr>
          <a:lstStyle>
            <a:lvl1pPr lvl="0" algn="l">
              <a:spcBef>
                <a:spcPts val="0"/>
              </a:spcBef>
              <a:spcAft>
                <a:spcPts val="0"/>
              </a:spcAft>
              <a:buClr>
                <a:schemeClr val="lt1"/>
              </a:buClr>
              <a:buSzPts val="4600"/>
              <a:buFont typeface="Libre Franklin"/>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8" name="Google Shape;48;p27"/>
          <p:cNvSpPr txBox="1"/>
          <p:nvPr>
            <p:ph idx="1" type="body"/>
          </p:nvPr>
        </p:nvSpPr>
        <p:spPr>
          <a:xfrm>
            <a:off x="457200" y="5486400"/>
            <a:ext cx="4040188" cy="838200"/>
          </a:xfrm>
          <a:prstGeom prst="rect">
            <a:avLst/>
          </a:prstGeom>
          <a:noFill/>
          <a:ln>
            <a:noFill/>
          </a:ln>
        </p:spPr>
        <p:txBody>
          <a:bodyPr anchorCtr="0" anchor="t" bIns="45700" lIns="91425" spcFirstLastPara="1" rIns="91425" wrap="square" tIns="45700">
            <a:normAutofit/>
          </a:bodyPr>
          <a:lstStyle>
            <a:lvl1pPr indent="-228600" lvl="0" marL="457200" algn="l">
              <a:spcBef>
                <a:spcPts val="480"/>
              </a:spcBef>
              <a:spcAft>
                <a:spcPts val="0"/>
              </a:spcAft>
              <a:buSzPts val="1920"/>
              <a:buNone/>
              <a:defRPr b="1" sz="2400">
                <a:solidFill>
                  <a:schemeClr val="accent1"/>
                </a:solidFill>
              </a:defRPr>
            </a:lvl1pPr>
            <a:lvl2pPr indent="-228600" lvl="1" marL="914400" algn="l">
              <a:spcBef>
                <a:spcPts val="400"/>
              </a:spcBef>
              <a:spcAft>
                <a:spcPts val="0"/>
              </a:spcAft>
              <a:buSzPts val="1800"/>
              <a:buNone/>
              <a:defRPr b="1" sz="2000"/>
            </a:lvl2pPr>
            <a:lvl3pPr indent="-228600" lvl="2" marL="1371600" algn="l">
              <a:spcBef>
                <a:spcPts val="360"/>
              </a:spcBef>
              <a:spcAft>
                <a:spcPts val="0"/>
              </a:spcAft>
              <a:buSzPts val="1530"/>
              <a:buNone/>
              <a:defRPr b="1" sz="1800"/>
            </a:lvl3pPr>
            <a:lvl4pPr indent="-228600" lvl="3" marL="1828800" algn="l">
              <a:spcBef>
                <a:spcPts val="320"/>
              </a:spcBef>
              <a:spcAft>
                <a:spcPts val="0"/>
              </a:spcAft>
              <a:buSzPts val="1440"/>
              <a:buNone/>
              <a:defRPr b="1" sz="1600"/>
            </a:lvl4pPr>
            <a:lvl5pPr indent="-228600" lvl="4" marL="2286000" algn="l">
              <a:spcBef>
                <a:spcPts val="320"/>
              </a:spcBef>
              <a:spcAft>
                <a:spcPts val="0"/>
              </a:spcAft>
              <a:buSzPts val="1600"/>
              <a:buNone/>
              <a:defRPr b="1" sz="1600"/>
            </a:lvl5pPr>
            <a:lvl6pPr indent="-342900" lvl="5" marL="2743200" algn="l">
              <a:spcBef>
                <a:spcPts val="360"/>
              </a:spcBef>
              <a:spcAft>
                <a:spcPts val="0"/>
              </a:spcAft>
              <a:buSzPts val="1800"/>
              <a:buChar char="-"/>
              <a:defRPr/>
            </a:lvl6pPr>
            <a:lvl7pPr indent="-342900" lvl="6" marL="3200400" algn="l">
              <a:spcBef>
                <a:spcPts val="360"/>
              </a:spcBef>
              <a:spcAft>
                <a:spcPts val="0"/>
              </a:spcAft>
              <a:buSzPts val="1800"/>
              <a:buChar char="•"/>
              <a:defRPr/>
            </a:lvl7pPr>
            <a:lvl8pPr indent="-342900" lvl="7" marL="3657600" algn="l">
              <a:spcBef>
                <a:spcPts val="360"/>
              </a:spcBef>
              <a:spcAft>
                <a:spcPts val="0"/>
              </a:spcAft>
              <a:buSzPts val="1800"/>
              <a:buChar char="▪"/>
              <a:defRPr/>
            </a:lvl8pPr>
            <a:lvl9pPr indent="-342900" lvl="8" marL="4114800" algn="l">
              <a:spcBef>
                <a:spcPts val="360"/>
              </a:spcBef>
              <a:spcAft>
                <a:spcPts val="0"/>
              </a:spcAft>
              <a:buSzPts val="1800"/>
              <a:buChar char="•"/>
              <a:defRPr/>
            </a:lvl9pPr>
          </a:lstStyle>
          <a:p/>
        </p:txBody>
      </p:sp>
      <p:sp>
        <p:nvSpPr>
          <p:cNvPr id="49" name="Google Shape;49;p27"/>
          <p:cNvSpPr txBox="1"/>
          <p:nvPr>
            <p:ph idx="2" type="body"/>
          </p:nvPr>
        </p:nvSpPr>
        <p:spPr>
          <a:xfrm>
            <a:off x="4645025" y="5486400"/>
            <a:ext cx="4041775" cy="838200"/>
          </a:xfrm>
          <a:prstGeom prst="rect">
            <a:avLst/>
          </a:prstGeom>
          <a:noFill/>
          <a:ln>
            <a:noFill/>
          </a:ln>
        </p:spPr>
        <p:txBody>
          <a:bodyPr anchorCtr="0" anchor="t" bIns="45700" lIns="91425" spcFirstLastPara="1" rIns="91425" wrap="square" tIns="45700">
            <a:normAutofit/>
          </a:bodyPr>
          <a:lstStyle>
            <a:lvl1pPr indent="-228600" lvl="0" marL="457200" algn="l">
              <a:spcBef>
                <a:spcPts val="480"/>
              </a:spcBef>
              <a:spcAft>
                <a:spcPts val="0"/>
              </a:spcAft>
              <a:buSzPts val="1920"/>
              <a:buNone/>
              <a:defRPr b="1" sz="2400">
                <a:solidFill>
                  <a:schemeClr val="accent1"/>
                </a:solidFill>
              </a:defRPr>
            </a:lvl1pPr>
            <a:lvl2pPr indent="-228600" lvl="1" marL="914400" algn="l">
              <a:spcBef>
                <a:spcPts val="400"/>
              </a:spcBef>
              <a:spcAft>
                <a:spcPts val="0"/>
              </a:spcAft>
              <a:buSzPts val="1800"/>
              <a:buNone/>
              <a:defRPr b="1" sz="2000"/>
            </a:lvl2pPr>
            <a:lvl3pPr indent="-228600" lvl="2" marL="1371600" algn="l">
              <a:spcBef>
                <a:spcPts val="360"/>
              </a:spcBef>
              <a:spcAft>
                <a:spcPts val="0"/>
              </a:spcAft>
              <a:buSzPts val="1530"/>
              <a:buNone/>
              <a:defRPr b="1" sz="1800"/>
            </a:lvl3pPr>
            <a:lvl4pPr indent="-228600" lvl="3" marL="1828800" algn="l">
              <a:spcBef>
                <a:spcPts val="320"/>
              </a:spcBef>
              <a:spcAft>
                <a:spcPts val="0"/>
              </a:spcAft>
              <a:buSzPts val="1440"/>
              <a:buNone/>
              <a:defRPr b="1" sz="1600"/>
            </a:lvl4pPr>
            <a:lvl5pPr indent="-228600" lvl="4" marL="2286000" algn="l">
              <a:spcBef>
                <a:spcPts val="320"/>
              </a:spcBef>
              <a:spcAft>
                <a:spcPts val="0"/>
              </a:spcAft>
              <a:buSzPts val="1600"/>
              <a:buNone/>
              <a:defRPr b="1" sz="1600"/>
            </a:lvl5pPr>
            <a:lvl6pPr indent="-342900" lvl="5" marL="2743200" algn="l">
              <a:spcBef>
                <a:spcPts val="360"/>
              </a:spcBef>
              <a:spcAft>
                <a:spcPts val="0"/>
              </a:spcAft>
              <a:buSzPts val="1800"/>
              <a:buChar char="-"/>
              <a:defRPr/>
            </a:lvl6pPr>
            <a:lvl7pPr indent="-342900" lvl="6" marL="3200400" algn="l">
              <a:spcBef>
                <a:spcPts val="360"/>
              </a:spcBef>
              <a:spcAft>
                <a:spcPts val="0"/>
              </a:spcAft>
              <a:buSzPts val="1800"/>
              <a:buChar char="•"/>
              <a:defRPr/>
            </a:lvl7pPr>
            <a:lvl8pPr indent="-342900" lvl="7" marL="3657600" algn="l">
              <a:spcBef>
                <a:spcPts val="360"/>
              </a:spcBef>
              <a:spcAft>
                <a:spcPts val="0"/>
              </a:spcAft>
              <a:buSzPts val="1800"/>
              <a:buChar char="▪"/>
              <a:defRPr/>
            </a:lvl8pPr>
            <a:lvl9pPr indent="-342900" lvl="8" marL="4114800" algn="l">
              <a:spcBef>
                <a:spcPts val="360"/>
              </a:spcBef>
              <a:spcAft>
                <a:spcPts val="0"/>
              </a:spcAft>
              <a:buSzPts val="1800"/>
              <a:buChar char="•"/>
              <a:defRPr/>
            </a:lvl9pPr>
          </a:lstStyle>
          <a:p/>
        </p:txBody>
      </p:sp>
      <p:sp>
        <p:nvSpPr>
          <p:cNvPr id="50" name="Google Shape;50;p27"/>
          <p:cNvSpPr txBox="1"/>
          <p:nvPr>
            <p:ph idx="3" type="body"/>
          </p:nvPr>
        </p:nvSpPr>
        <p:spPr>
          <a:xfrm>
            <a:off x="457200" y="1516912"/>
            <a:ext cx="4040188" cy="3941763"/>
          </a:xfrm>
          <a:prstGeom prst="rect">
            <a:avLst/>
          </a:prstGeom>
          <a:noFill/>
          <a:ln>
            <a:noFill/>
          </a:ln>
        </p:spPr>
        <p:txBody>
          <a:bodyPr anchorCtr="0" anchor="t" bIns="45700" lIns="91425" spcFirstLastPara="1" rIns="91425" wrap="square" tIns="45700">
            <a:normAutofit/>
          </a:bodyPr>
          <a:lstStyle>
            <a:lvl1pPr indent="-350520" lvl="0" marL="457200" algn="l">
              <a:spcBef>
                <a:spcPts val="480"/>
              </a:spcBef>
              <a:spcAft>
                <a:spcPts val="0"/>
              </a:spcAft>
              <a:buSzPts val="1920"/>
              <a:buChar char="⦿"/>
              <a:defRPr sz="2400"/>
            </a:lvl1pPr>
            <a:lvl2pPr indent="-342900" lvl="1" marL="914400" algn="l">
              <a:spcBef>
                <a:spcPts val="400"/>
              </a:spcBef>
              <a:spcAft>
                <a:spcPts val="0"/>
              </a:spcAft>
              <a:buSzPts val="1800"/>
              <a:buChar char="⚫"/>
              <a:defRPr sz="2000"/>
            </a:lvl2pPr>
            <a:lvl3pPr indent="-325755" lvl="2" marL="1371600" algn="l">
              <a:spcBef>
                <a:spcPts val="360"/>
              </a:spcBef>
              <a:spcAft>
                <a:spcPts val="0"/>
              </a:spcAft>
              <a:buSzPts val="1530"/>
              <a:buChar char="○"/>
              <a:defRPr sz="1800"/>
            </a:lvl3pPr>
            <a:lvl4pPr indent="-320039" lvl="3" marL="1828800" algn="l">
              <a:spcBef>
                <a:spcPts val="320"/>
              </a:spcBef>
              <a:spcAft>
                <a:spcPts val="0"/>
              </a:spcAft>
              <a:buSzPts val="1440"/>
              <a:buChar char="⚫"/>
              <a:defRPr sz="1600"/>
            </a:lvl4pPr>
            <a:lvl5pPr indent="-330200" lvl="4" marL="2286000" algn="l">
              <a:spcBef>
                <a:spcPts val="320"/>
              </a:spcBef>
              <a:spcAft>
                <a:spcPts val="0"/>
              </a:spcAft>
              <a:buSzPts val="1600"/>
              <a:buChar char="-"/>
              <a:defRPr sz="1600"/>
            </a:lvl5pPr>
            <a:lvl6pPr indent="-342900" lvl="5" marL="2743200" algn="l">
              <a:spcBef>
                <a:spcPts val="360"/>
              </a:spcBef>
              <a:spcAft>
                <a:spcPts val="0"/>
              </a:spcAft>
              <a:buSzPts val="1800"/>
              <a:buChar char="-"/>
              <a:defRPr/>
            </a:lvl6pPr>
            <a:lvl7pPr indent="-342900" lvl="6" marL="3200400" algn="l">
              <a:spcBef>
                <a:spcPts val="360"/>
              </a:spcBef>
              <a:spcAft>
                <a:spcPts val="0"/>
              </a:spcAft>
              <a:buSzPts val="1800"/>
              <a:buChar char="•"/>
              <a:defRPr/>
            </a:lvl7pPr>
            <a:lvl8pPr indent="-342900" lvl="7" marL="3657600" algn="l">
              <a:spcBef>
                <a:spcPts val="360"/>
              </a:spcBef>
              <a:spcAft>
                <a:spcPts val="0"/>
              </a:spcAft>
              <a:buSzPts val="1800"/>
              <a:buChar char="▪"/>
              <a:defRPr/>
            </a:lvl8pPr>
            <a:lvl9pPr indent="-342900" lvl="8" marL="4114800" algn="l">
              <a:spcBef>
                <a:spcPts val="360"/>
              </a:spcBef>
              <a:spcAft>
                <a:spcPts val="0"/>
              </a:spcAft>
              <a:buSzPts val="1800"/>
              <a:buChar char="•"/>
              <a:defRPr/>
            </a:lvl9pPr>
          </a:lstStyle>
          <a:p/>
        </p:txBody>
      </p:sp>
      <p:sp>
        <p:nvSpPr>
          <p:cNvPr id="51" name="Google Shape;51;p27"/>
          <p:cNvSpPr txBox="1"/>
          <p:nvPr>
            <p:ph idx="4" type="body"/>
          </p:nvPr>
        </p:nvSpPr>
        <p:spPr>
          <a:xfrm>
            <a:off x="4645025" y="1516912"/>
            <a:ext cx="4041775" cy="3941763"/>
          </a:xfrm>
          <a:prstGeom prst="rect">
            <a:avLst/>
          </a:prstGeom>
          <a:noFill/>
          <a:ln>
            <a:noFill/>
          </a:ln>
        </p:spPr>
        <p:txBody>
          <a:bodyPr anchorCtr="0" anchor="t" bIns="45700" lIns="91425" spcFirstLastPara="1" rIns="91425" wrap="square" tIns="45700">
            <a:normAutofit/>
          </a:bodyPr>
          <a:lstStyle>
            <a:lvl1pPr indent="-350520" lvl="0" marL="457200" algn="l">
              <a:spcBef>
                <a:spcPts val="480"/>
              </a:spcBef>
              <a:spcAft>
                <a:spcPts val="0"/>
              </a:spcAft>
              <a:buSzPts val="1920"/>
              <a:buChar char="⦿"/>
              <a:defRPr sz="2400"/>
            </a:lvl1pPr>
            <a:lvl2pPr indent="-342900" lvl="1" marL="914400" algn="l">
              <a:spcBef>
                <a:spcPts val="400"/>
              </a:spcBef>
              <a:spcAft>
                <a:spcPts val="0"/>
              </a:spcAft>
              <a:buSzPts val="1800"/>
              <a:buChar char="⚫"/>
              <a:defRPr sz="2000"/>
            </a:lvl2pPr>
            <a:lvl3pPr indent="-325755" lvl="2" marL="1371600" algn="l">
              <a:spcBef>
                <a:spcPts val="360"/>
              </a:spcBef>
              <a:spcAft>
                <a:spcPts val="0"/>
              </a:spcAft>
              <a:buSzPts val="1530"/>
              <a:buChar char="○"/>
              <a:defRPr sz="1800"/>
            </a:lvl3pPr>
            <a:lvl4pPr indent="-320039" lvl="3" marL="1828800" algn="l">
              <a:spcBef>
                <a:spcPts val="320"/>
              </a:spcBef>
              <a:spcAft>
                <a:spcPts val="0"/>
              </a:spcAft>
              <a:buSzPts val="1440"/>
              <a:buChar char="⚫"/>
              <a:defRPr sz="1600"/>
            </a:lvl4pPr>
            <a:lvl5pPr indent="-330200" lvl="4" marL="2286000" algn="l">
              <a:spcBef>
                <a:spcPts val="320"/>
              </a:spcBef>
              <a:spcAft>
                <a:spcPts val="0"/>
              </a:spcAft>
              <a:buSzPts val="1600"/>
              <a:buChar char="-"/>
              <a:defRPr sz="1600"/>
            </a:lvl5pPr>
            <a:lvl6pPr indent="-342900" lvl="5" marL="2743200" algn="l">
              <a:spcBef>
                <a:spcPts val="360"/>
              </a:spcBef>
              <a:spcAft>
                <a:spcPts val="0"/>
              </a:spcAft>
              <a:buSzPts val="1800"/>
              <a:buChar char="-"/>
              <a:defRPr/>
            </a:lvl6pPr>
            <a:lvl7pPr indent="-342900" lvl="6" marL="3200400" algn="l">
              <a:spcBef>
                <a:spcPts val="360"/>
              </a:spcBef>
              <a:spcAft>
                <a:spcPts val="0"/>
              </a:spcAft>
              <a:buSzPts val="1800"/>
              <a:buChar char="•"/>
              <a:defRPr/>
            </a:lvl7pPr>
            <a:lvl8pPr indent="-342900" lvl="7" marL="3657600" algn="l">
              <a:spcBef>
                <a:spcPts val="360"/>
              </a:spcBef>
              <a:spcAft>
                <a:spcPts val="0"/>
              </a:spcAft>
              <a:buSzPts val="1800"/>
              <a:buChar char="▪"/>
              <a:defRPr/>
            </a:lvl8pPr>
            <a:lvl9pPr indent="-342900" lvl="8" marL="4114800" algn="l">
              <a:spcBef>
                <a:spcPts val="360"/>
              </a:spcBef>
              <a:spcAft>
                <a:spcPts val="0"/>
              </a:spcAft>
              <a:buSzPts val="1800"/>
              <a:buChar char="•"/>
              <a:defRPr/>
            </a:lvl9pPr>
          </a:lstStyle>
          <a:p/>
        </p:txBody>
      </p:sp>
      <p:sp>
        <p:nvSpPr>
          <p:cNvPr id="52" name="Google Shape;52;p27"/>
          <p:cNvSpPr txBox="1"/>
          <p:nvPr>
            <p:ph idx="10" type="dt"/>
          </p:nvPr>
        </p:nvSpPr>
        <p:spPr>
          <a:xfrm>
            <a:off x="457200" y="6422064"/>
            <a:ext cx="2133600" cy="365125"/>
          </a:xfrm>
          <a:prstGeom prst="rect">
            <a:avLst/>
          </a:prstGeom>
          <a:noFill/>
          <a:ln>
            <a:noFill/>
          </a:ln>
        </p:spPr>
        <p:txBody>
          <a:bodyPr anchorCtr="0" anchor="b" bIns="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3" name="Google Shape;53;p27"/>
          <p:cNvSpPr txBox="1"/>
          <p:nvPr>
            <p:ph idx="11" type="ftr"/>
          </p:nvPr>
        </p:nvSpPr>
        <p:spPr>
          <a:xfrm>
            <a:off x="3124200" y="6422064"/>
            <a:ext cx="2895600" cy="365125"/>
          </a:xfrm>
          <a:prstGeom prst="rect">
            <a:avLst/>
          </a:prstGeom>
          <a:noFill/>
          <a:ln>
            <a:noFill/>
          </a:ln>
        </p:spPr>
        <p:txBody>
          <a:bodyPr anchorCtr="0" anchor="b" bIns="0" lIns="0" spcFirstLastPara="1" rIns="0"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4" name="Google Shape;54;p27"/>
          <p:cNvSpPr txBox="1"/>
          <p:nvPr>
            <p:ph idx="12" type="sldNum"/>
          </p:nvPr>
        </p:nvSpPr>
        <p:spPr>
          <a:xfrm>
            <a:off x="8153400" y="6422064"/>
            <a:ext cx="762000" cy="365125"/>
          </a:xfrm>
          <a:prstGeom prst="rect">
            <a:avLst/>
          </a:prstGeom>
          <a:noFill/>
          <a:ln>
            <a:noFill/>
          </a:ln>
        </p:spPr>
        <p:txBody>
          <a:bodyPr anchorCtr="0" anchor="b" bIns="0" lIns="0" spcFirstLastPara="1" rIns="0" wrap="square" tIns="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55" name="Shape 55"/>
        <p:cNvGrpSpPr/>
        <p:nvPr/>
      </p:nvGrpSpPr>
      <p:grpSpPr>
        <a:xfrm>
          <a:off x="0" y="0"/>
          <a:ext cx="0" cy="0"/>
          <a:chOff x="0" y="0"/>
          <a:chExt cx="0" cy="0"/>
        </a:xfrm>
      </p:grpSpPr>
      <p:sp>
        <p:nvSpPr>
          <p:cNvPr id="56" name="Google Shape;56;p28"/>
          <p:cNvSpPr txBox="1"/>
          <p:nvPr>
            <p:ph type="title"/>
          </p:nvPr>
        </p:nvSpPr>
        <p:spPr>
          <a:xfrm>
            <a:off x="457200" y="274320"/>
            <a:ext cx="7470648" cy="1143000"/>
          </a:xfrm>
          <a:prstGeom prst="rect">
            <a:avLst/>
          </a:prstGeom>
          <a:noFill/>
          <a:ln>
            <a:noFill/>
          </a:ln>
        </p:spPr>
        <p:txBody>
          <a:bodyPr anchorCtr="0" anchor="ctr" bIns="45700" lIns="45700" spcFirstLastPara="1" rIns="45700" wrap="square" tIns="45700">
            <a:normAutofit/>
          </a:bodyPr>
          <a:lstStyle>
            <a:lvl1pPr lvl="0" algn="l">
              <a:spcBef>
                <a:spcPts val="0"/>
              </a:spcBef>
              <a:spcAft>
                <a:spcPts val="0"/>
              </a:spcAft>
              <a:buClr>
                <a:schemeClr val="lt1"/>
              </a:buClr>
              <a:buSzPts val="4600"/>
              <a:buFont typeface="Libre Franklin"/>
              <a:buNone/>
              <a:defRPr sz="46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7" name="Google Shape;57;p28"/>
          <p:cNvSpPr txBox="1"/>
          <p:nvPr>
            <p:ph idx="10" type="dt"/>
          </p:nvPr>
        </p:nvSpPr>
        <p:spPr>
          <a:xfrm>
            <a:off x="457200" y="6422064"/>
            <a:ext cx="2133600" cy="365125"/>
          </a:xfrm>
          <a:prstGeom prst="rect">
            <a:avLst/>
          </a:prstGeom>
          <a:noFill/>
          <a:ln>
            <a:noFill/>
          </a:ln>
        </p:spPr>
        <p:txBody>
          <a:bodyPr anchorCtr="0" anchor="b" bIns="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8" name="Google Shape;58;p28"/>
          <p:cNvSpPr txBox="1"/>
          <p:nvPr>
            <p:ph idx="12" type="sldNum"/>
          </p:nvPr>
        </p:nvSpPr>
        <p:spPr>
          <a:xfrm>
            <a:off x="8153400" y="6422064"/>
            <a:ext cx="762000" cy="365125"/>
          </a:xfrm>
          <a:prstGeom prst="rect">
            <a:avLst/>
          </a:prstGeom>
          <a:noFill/>
          <a:ln>
            <a:noFill/>
          </a:ln>
        </p:spPr>
        <p:txBody>
          <a:bodyPr anchorCtr="0" anchor="b" bIns="0" lIns="0" spcFirstLastPara="1" rIns="0" wrap="square" tIns="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
        <p:nvSpPr>
          <p:cNvPr id="59" name="Google Shape;59;p28"/>
          <p:cNvSpPr txBox="1"/>
          <p:nvPr>
            <p:ph idx="11" type="ftr"/>
          </p:nvPr>
        </p:nvSpPr>
        <p:spPr>
          <a:xfrm>
            <a:off x="3124200" y="6422064"/>
            <a:ext cx="2895600" cy="365125"/>
          </a:xfrm>
          <a:prstGeom prst="rect">
            <a:avLst/>
          </a:prstGeom>
          <a:noFill/>
          <a:ln>
            <a:noFill/>
          </a:ln>
        </p:spPr>
        <p:txBody>
          <a:bodyPr anchorCtr="0" anchor="b" bIns="0" lIns="0" spcFirstLastPara="1" rIns="0"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60" name="Shape 60"/>
        <p:cNvGrpSpPr/>
        <p:nvPr/>
      </p:nvGrpSpPr>
      <p:grpSpPr>
        <a:xfrm>
          <a:off x="0" y="0"/>
          <a:ext cx="0" cy="0"/>
          <a:chOff x="0" y="0"/>
          <a:chExt cx="0" cy="0"/>
        </a:xfrm>
      </p:grpSpPr>
      <p:sp>
        <p:nvSpPr>
          <p:cNvPr id="61" name="Google Shape;61;p29"/>
          <p:cNvSpPr txBox="1"/>
          <p:nvPr>
            <p:ph idx="10" type="dt"/>
          </p:nvPr>
        </p:nvSpPr>
        <p:spPr>
          <a:xfrm>
            <a:off x="457200" y="6422064"/>
            <a:ext cx="2133600" cy="365125"/>
          </a:xfrm>
          <a:prstGeom prst="rect">
            <a:avLst/>
          </a:prstGeom>
          <a:noFill/>
          <a:ln>
            <a:noFill/>
          </a:ln>
        </p:spPr>
        <p:txBody>
          <a:bodyPr anchorCtr="0" anchor="b" bIns="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2" name="Google Shape;62;p29"/>
          <p:cNvSpPr txBox="1"/>
          <p:nvPr>
            <p:ph idx="11" type="ftr"/>
          </p:nvPr>
        </p:nvSpPr>
        <p:spPr>
          <a:xfrm>
            <a:off x="3124200" y="6422064"/>
            <a:ext cx="2895600" cy="365125"/>
          </a:xfrm>
          <a:prstGeom prst="rect">
            <a:avLst/>
          </a:prstGeom>
          <a:noFill/>
          <a:ln>
            <a:noFill/>
          </a:ln>
        </p:spPr>
        <p:txBody>
          <a:bodyPr anchorCtr="0" anchor="b" bIns="0" lIns="0" spcFirstLastPara="1" rIns="0"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3" name="Google Shape;63;p29"/>
          <p:cNvSpPr txBox="1"/>
          <p:nvPr>
            <p:ph idx="12" type="sldNum"/>
          </p:nvPr>
        </p:nvSpPr>
        <p:spPr>
          <a:xfrm>
            <a:off x="8153400" y="6422064"/>
            <a:ext cx="762000" cy="365125"/>
          </a:xfrm>
          <a:prstGeom prst="rect">
            <a:avLst/>
          </a:prstGeom>
          <a:noFill/>
          <a:ln>
            <a:noFill/>
          </a:ln>
        </p:spPr>
        <p:txBody>
          <a:bodyPr anchorCtr="0" anchor="b" bIns="0" lIns="0" spcFirstLastPara="1" rIns="0" wrap="square" tIns="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64" name="Shape 64"/>
        <p:cNvGrpSpPr/>
        <p:nvPr/>
      </p:nvGrpSpPr>
      <p:grpSpPr>
        <a:xfrm>
          <a:off x="0" y="0"/>
          <a:ext cx="0" cy="0"/>
          <a:chOff x="0" y="0"/>
          <a:chExt cx="0" cy="0"/>
        </a:xfrm>
      </p:grpSpPr>
      <p:sp>
        <p:nvSpPr>
          <p:cNvPr id="65" name="Google Shape;65;p30"/>
          <p:cNvSpPr txBox="1"/>
          <p:nvPr>
            <p:ph type="title"/>
          </p:nvPr>
        </p:nvSpPr>
        <p:spPr>
          <a:xfrm>
            <a:off x="457200" y="1185528"/>
            <a:ext cx="3200400" cy="730250"/>
          </a:xfrm>
          <a:prstGeom prst="rect">
            <a:avLst/>
          </a:prstGeom>
          <a:noFill/>
          <a:ln>
            <a:noFill/>
          </a:ln>
        </p:spPr>
        <p:txBody>
          <a:bodyPr anchorCtr="0" anchor="t" bIns="0" lIns="45700" spcFirstLastPara="1" rIns="45700" wrap="square" tIns="0">
            <a:normAutofit/>
          </a:bodyPr>
          <a:lstStyle>
            <a:lvl1pPr lvl="0" algn="l">
              <a:spcBef>
                <a:spcPts val="0"/>
              </a:spcBef>
              <a:spcAft>
                <a:spcPts val="0"/>
              </a:spcAft>
              <a:buClr>
                <a:schemeClr val="accent1"/>
              </a:buClr>
              <a:buSzPts val="1800"/>
              <a:buFont typeface="Libre Franklin"/>
              <a:buNone/>
              <a:defRPr b="1" sz="1800">
                <a:solidFill>
                  <a:schemeClr val="accen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6" name="Google Shape;66;p30"/>
          <p:cNvSpPr txBox="1"/>
          <p:nvPr>
            <p:ph idx="1" type="body"/>
          </p:nvPr>
        </p:nvSpPr>
        <p:spPr>
          <a:xfrm>
            <a:off x="457200" y="214424"/>
            <a:ext cx="2743200" cy="914400"/>
          </a:xfrm>
          <a:prstGeom prst="rect">
            <a:avLst/>
          </a:prstGeom>
          <a:noFill/>
          <a:ln>
            <a:noFill/>
          </a:ln>
        </p:spPr>
        <p:txBody>
          <a:bodyPr anchorCtr="0" anchor="b" bIns="0" lIns="45700" spcFirstLastPara="1" rIns="45700" wrap="square" tIns="0">
            <a:normAutofit/>
          </a:bodyPr>
          <a:lstStyle>
            <a:lvl1pPr indent="-228600" lvl="0" marL="457200" algn="l">
              <a:spcBef>
                <a:spcPts val="280"/>
              </a:spcBef>
              <a:spcAft>
                <a:spcPts val="0"/>
              </a:spcAft>
              <a:buSzPts val="1120"/>
              <a:buNone/>
              <a:defRPr sz="1400"/>
            </a:lvl1pPr>
            <a:lvl2pPr indent="-228600" lvl="1" marL="914400" algn="l">
              <a:spcBef>
                <a:spcPts val="240"/>
              </a:spcBef>
              <a:spcAft>
                <a:spcPts val="0"/>
              </a:spcAft>
              <a:buSzPts val="1080"/>
              <a:buNone/>
              <a:defRPr sz="1200"/>
            </a:lvl2pPr>
            <a:lvl3pPr indent="-228600" lvl="2" marL="1371600" algn="l">
              <a:spcBef>
                <a:spcPts val="200"/>
              </a:spcBef>
              <a:spcAft>
                <a:spcPts val="0"/>
              </a:spcAft>
              <a:buSzPts val="850"/>
              <a:buNone/>
              <a:defRPr sz="1000"/>
            </a:lvl3pPr>
            <a:lvl4pPr indent="-228600" lvl="3" marL="1828800" algn="l">
              <a:spcBef>
                <a:spcPts val="180"/>
              </a:spcBef>
              <a:spcAft>
                <a:spcPts val="0"/>
              </a:spcAft>
              <a:buSzPts val="810"/>
              <a:buNone/>
              <a:defRPr sz="900"/>
            </a:lvl4pPr>
            <a:lvl5pPr indent="-228600" lvl="4" marL="2286000" algn="l">
              <a:spcBef>
                <a:spcPts val="180"/>
              </a:spcBef>
              <a:spcAft>
                <a:spcPts val="0"/>
              </a:spcAft>
              <a:buSzPts val="900"/>
              <a:buNone/>
              <a:defRPr sz="900"/>
            </a:lvl5pPr>
            <a:lvl6pPr indent="-342900" lvl="5" marL="2743200" algn="l">
              <a:spcBef>
                <a:spcPts val="360"/>
              </a:spcBef>
              <a:spcAft>
                <a:spcPts val="0"/>
              </a:spcAft>
              <a:buSzPts val="1800"/>
              <a:buChar char="-"/>
              <a:defRPr/>
            </a:lvl6pPr>
            <a:lvl7pPr indent="-342900" lvl="6" marL="3200400" algn="l">
              <a:spcBef>
                <a:spcPts val="360"/>
              </a:spcBef>
              <a:spcAft>
                <a:spcPts val="0"/>
              </a:spcAft>
              <a:buSzPts val="1800"/>
              <a:buChar char="•"/>
              <a:defRPr/>
            </a:lvl7pPr>
            <a:lvl8pPr indent="-342900" lvl="7" marL="3657600" algn="l">
              <a:spcBef>
                <a:spcPts val="360"/>
              </a:spcBef>
              <a:spcAft>
                <a:spcPts val="0"/>
              </a:spcAft>
              <a:buSzPts val="1800"/>
              <a:buChar char="▪"/>
              <a:defRPr/>
            </a:lvl8pPr>
            <a:lvl9pPr indent="-342900" lvl="8" marL="4114800" algn="l">
              <a:spcBef>
                <a:spcPts val="360"/>
              </a:spcBef>
              <a:spcAft>
                <a:spcPts val="0"/>
              </a:spcAft>
              <a:buSzPts val="1800"/>
              <a:buChar char="•"/>
              <a:defRPr/>
            </a:lvl9pPr>
          </a:lstStyle>
          <a:p/>
        </p:txBody>
      </p:sp>
      <p:sp>
        <p:nvSpPr>
          <p:cNvPr id="67" name="Google Shape;67;p30"/>
          <p:cNvSpPr txBox="1"/>
          <p:nvPr>
            <p:ph idx="2" type="body"/>
          </p:nvPr>
        </p:nvSpPr>
        <p:spPr>
          <a:xfrm>
            <a:off x="457200" y="1981200"/>
            <a:ext cx="7086600" cy="3810000"/>
          </a:xfrm>
          <a:prstGeom prst="rect">
            <a:avLst/>
          </a:prstGeom>
          <a:noFill/>
          <a:ln>
            <a:noFill/>
          </a:ln>
        </p:spPr>
        <p:txBody>
          <a:bodyPr anchorCtr="0" anchor="t" bIns="45700" lIns="91425" spcFirstLastPara="1" rIns="91425" wrap="square" tIns="45700">
            <a:normAutofit/>
          </a:bodyPr>
          <a:lstStyle>
            <a:lvl1pPr indent="-370840" lvl="0" marL="457200" algn="l">
              <a:spcBef>
                <a:spcPts val="560"/>
              </a:spcBef>
              <a:spcAft>
                <a:spcPts val="0"/>
              </a:spcAft>
              <a:buSzPts val="2240"/>
              <a:buChar char="⦿"/>
              <a:defRPr sz="2800"/>
            </a:lvl1pPr>
            <a:lvl2pPr indent="-365760" lvl="1" marL="914400" algn="l">
              <a:spcBef>
                <a:spcPts val="480"/>
              </a:spcBef>
              <a:spcAft>
                <a:spcPts val="0"/>
              </a:spcAft>
              <a:buSzPts val="2160"/>
              <a:buChar char="⚫"/>
              <a:defRPr sz="2400"/>
            </a:lvl2pPr>
            <a:lvl3pPr indent="-347344" lvl="2" marL="1371600" algn="l">
              <a:spcBef>
                <a:spcPts val="440"/>
              </a:spcBef>
              <a:spcAft>
                <a:spcPts val="0"/>
              </a:spcAft>
              <a:buSzPts val="1870"/>
              <a:buChar char="○"/>
              <a:defRPr sz="2200"/>
            </a:lvl3pPr>
            <a:lvl4pPr indent="-342900" lvl="3" marL="1828800" algn="l">
              <a:spcBef>
                <a:spcPts val="400"/>
              </a:spcBef>
              <a:spcAft>
                <a:spcPts val="0"/>
              </a:spcAft>
              <a:buSzPts val="1800"/>
              <a:buChar char="⚫"/>
              <a:defRPr sz="2000"/>
            </a:lvl4pPr>
            <a:lvl5pPr indent="-355600" lvl="4" marL="2286000" algn="l">
              <a:spcBef>
                <a:spcPts val="400"/>
              </a:spcBef>
              <a:spcAft>
                <a:spcPts val="0"/>
              </a:spcAft>
              <a:buSzPts val="2000"/>
              <a:buChar char="-"/>
              <a:defRPr sz="2000"/>
            </a:lvl5pPr>
            <a:lvl6pPr indent="-342900" lvl="5" marL="2743200" algn="l">
              <a:spcBef>
                <a:spcPts val="360"/>
              </a:spcBef>
              <a:spcAft>
                <a:spcPts val="0"/>
              </a:spcAft>
              <a:buSzPts val="1800"/>
              <a:buChar char="-"/>
              <a:defRPr/>
            </a:lvl6pPr>
            <a:lvl7pPr indent="-342900" lvl="6" marL="3200400" algn="l">
              <a:spcBef>
                <a:spcPts val="360"/>
              </a:spcBef>
              <a:spcAft>
                <a:spcPts val="0"/>
              </a:spcAft>
              <a:buSzPts val="1800"/>
              <a:buChar char="•"/>
              <a:defRPr/>
            </a:lvl7pPr>
            <a:lvl8pPr indent="-342900" lvl="7" marL="3657600" algn="l">
              <a:spcBef>
                <a:spcPts val="360"/>
              </a:spcBef>
              <a:spcAft>
                <a:spcPts val="0"/>
              </a:spcAft>
              <a:buSzPts val="1800"/>
              <a:buChar char="▪"/>
              <a:defRPr/>
            </a:lvl8pPr>
            <a:lvl9pPr indent="-342900" lvl="8" marL="4114800" algn="l">
              <a:spcBef>
                <a:spcPts val="360"/>
              </a:spcBef>
              <a:spcAft>
                <a:spcPts val="0"/>
              </a:spcAft>
              <a:buSzPts val="1800"/>
              <a:buChar char="•"/>
              <a:defRPr/>
            </a:lvl9pPr>
          </a:lstStyle>
          <a:p/>
        </p:txBody>
      </p:sp>
      <p:sp>
        <p:nvSpPr>
          <p:cNvPr id="68" name="Google Shape;68;p30"/>
          <p:cNvSpPr txBox="1"/>
          <p:nvPr>
            <p:ph idx="10" type="dt"/>
          </p:nvPr>
        </p:nvSpPr>
        <p:spPr>
          <a:xfrm>
            <a:off x="457200" y="6422064"/>
            <a:ext cx="2133600" cy="365125"/>
          </a:xfrm>
          <a:prstGeom prst="rect">
            <a:avLst/>
          </a:prstGeom>
          <a:noFill/>
          <a:ln>
            <a:noFill/>
          </a:ln>
        </p:spPr>
        <p:txBody>
          <a:bodyPr anchorCtr="0" anchor="b" bIns="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9" name="Google Shape;69;p30"/>
          <p:cNvSpPr txBox="1"/>
          <p:nvPr>
            <p:ph idx="11" type="ftr"/>
          </p:nvPr>
        </p:nvSpPr>
        <p:spPr>
          <a:xfrm>
            <a:off x="3124200" y="6422064"/>
            <a:ext cx="2895600" cy="365125"/>
          </a:xfrm>
          <a:prstGeom prst="rect">
            <a:avLst/>
          </a:prstGeom>
          <a:noFill/>
          <a:ln>
            <a:noFill/>
          </a:ln>
        </p:spPr>
        <p:txBody>
          <a:bodyPr anchorCtr="0" anchor="b" bIns="0" lIns="0" spcFirstLastPara="1" rIns="0"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0" name="Google Shape;70;p30"/>
          <p:cNvSpPr txBox="1"/>
          <p:nvPr>
            <p:ph idx="12" type="sldNum"/>
          </p:nvPr>
        </p:nvSpPr>
        <p:spPr>
          <a:xfrm>
            <a:off x="8156448" y="6422064"/>
            <a:ext cx="762000" cy="365125"/>
          </a:xfrm>
          <a:prstGeom prst="rect">
            <a:avLst/>
          </a:prstGeom>
          <a:noFill/>
          <a:ln>
            <a:noFill/>
          </a:ln>
        </p:spPr>
        <p:txBody>
          <a:bodyPr anchorCtr="0" anchor="b" bIns="0" lIns="0" spcFirstLastPara="1" rIns="0" wrap="square" tIns="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showMasterSp="0" type="picTx">
  <p:cSld name="PICTURE_WITH_CAPTION_TEXT">
    <p:spTree>
      <p:nvGrpSpPr>
        <p:cNvPr id="71" name="Shape 71"/>
        <p:cNvGrpSpPr/>
        <p:nvPr/>
      </p:nvGrpSpPr>
      <p:grpSpPr>
        <a:xfrm>
          <a:off x="0" y="0"/>
          <a:ext cx="0" cy="0"/>
          <a:chOff x="0" y="0"/>
          <a:chExt cx="0" cy="0"/>
        </a:xfrm>
      </p:grpSpPr>
      <p:sp>
        <p:nvSpPr>
          <p:cNvPr id="72" name="Google Shape;72;p31"/>
          <p:cNvSpPr txBox="1"/>
          <p:nvPr>
            <p:ph type="title"/>
          </p:nvPr>
        </p:nvSpPr>
        <p:spPr>
          <a:xfrm>
            <a:off x="5556732" y="1705709"/>
            <a:ext cx="3053868" cy="1253808"/>
          </a:xfrm>
          <a:prstGeom prst="rect">
            <a:avLst/>
          </a:prstGeom>
          <a:noFill/>
          <a:ln>
            <a:noFill/>
          </a:ln>
        </p:spPr>
        <p:txBody>
          <a:bodyPr anchorCtr="0" anchor="b" bIns="45700" lIns="45700" spcFirstLastPara="1" rIns="45700" wrap="square" tIns="45700">
            <a:normAutofit/>
          </a:bodyPr>
          <a:lstStyle>
            <a:lvl1pPr lvl="0" algn="l">
              <a:spcBef>
                <a:spcPts val="0"/>
              </a:spcBef>
              <a:spcAft>
                <a:spcPts val="0"/>
              </a:spcAft>
              <a:buClr>
                <a:schemeClr val="accent1"/>
              </a:buClr>
              <a:buSzPts val="2200"/>
              <a:buFont typeface="Libre Franklin"/>
              <a:buNone/>
              <a:defRPr b="1" sz="2200">
                <a:solidFill>
                  <a:schemeClr val="accen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3" name="Google Shape;73;p31"/>
          <p:cNvSpPr/>
          <p:nvPr>
            <p:ph idx="2" type="pic"/>
          </p:nvPr>
        </p:nvSpPr>
        <p:spPr>
          <a:xfrm>
            <a:off x="1065628" y="1019907"/>
            <a:ext cx="4114800" cy="4114800"/>
          </a:xfrm>
          <a:prstGeom prst="ellipse">
            <a:avLst/>
          </a:prstGeom>
          <a:solidFill>
            <a:srgbClr val="2B2B2B"/>
          </a:solidFill>
          <a:ln cap="flat" cmpd="sng" w="50800">
            <a:solidFill>
              <a:schemeClr val="dk2"/>
            </a:solidFill>
            <a:prstDash val="solid"/>
            <a:miter lim="800000"/>
            <a:headEnd len="sm" w="sm" type="none"/>
            <a:tailEnd len="sm" w="sm" type="none"/>
          </a:ln>
          <a:effectLst>
            <a:outerShdw blurRad="152000" sx="-80000" rotWithShape="0" dir="5400000" dist="345000" sy="-18000">
              <a:srgbClr val="000000">
                <a:alpha val="24705"/>
              </a:srgbClr>
            </a:outerShdw>
          </a:effectLst>
        </p:spPr>
      </p:sp>
      <p:sp>
        <p:nvSpPr>
          <p:cNvPr id="74" name="Google Shape;74;p31"/>
          <p:cNvSpPr txBox="1"/>
          <p:nvPr>
            <p:ph idx="1" type="body"/>
          </p:nvPr>
        </p:nvSpPr>
        <p:spPr>
          <a:xfrm>
            <a:off x="5556734" y="2998765"/>
            <a:ext cx="3053866" cy="2663482"/>
          </a:xfrm>
          <a:prstGeom prst="rect">
            <a:avLst/>
          </a:prstGeom>
          <a:noFill/>
          <a:ln>
            <a:noFill/>
          </a:ln>
        </p:spPr>
        <p:txBody>
          <a:bodyPr anchorCtr="0" anchor="t" bIns="45700" lIns="45700" spcFirstLastPara="1" rIns="45700" wrap="square" tIns="45700">
            <a:normAutofit/>
          </a:bodyPr>
          <a:lstStyle>
            <a:lvl1pPr indent="-228600" lvl="0" marL="457200" algn="l">
              <a:spcBef>
                <a:spcPts val="240"/>
              </a:spcBef>
              <a:spcAft>
                <a:spcPts val="0"/>
              </a:spcAft>
              <a:buSzPts val="960"/>
              <a:buFont typeface="Arial"/>
              <a:buNone/>
              <a:defRPr sz="1200"/>
            </a:lvl1pPr>
            <a:lvl2pPr indent="-228600" lvl="1" marL="914400" algn="l">
              <a:spcBef>
                <a:spcPts val="240"/>
              </a:spcBef>
              <a:spcAft>
                <a:spcPts val="0"/>
              </a:spcAft>
              <a:buSzPts val="1080"/>
              <a:buFont typeface="Arial"/>
              <a:buNone/>
              <a:defRPr sz="1200"/>
            </a:lvl2pPr>
            <a:lvl3pPr indent="-228600" lvl="2" marL="1371600" algn="l">
              <a:spcBef>
                <a:spcPts val="200"/>
              </a:spcBef>
              <a:spcAft>
                <a:spcPts val="0"/>
              </a:spcAft>
              <a:buSzPts val="850"/>
              <a:buFont typeface="Arial"/>
              <a:buNone/>
              <a:defRPr sz="1000"/>
            </a:lvl3pPr>
            <a:lvl4pPr indent="-228600" lvl="3" marL="1828800" algn="l">
              <a:spcBef>
                <a:spcPts val="180"/>
              </a:spcBef>
              <a:spcAft>
                <a:spcPts val="0"/>
              </a:spcAft>
              <a:buSzPts val="810"/>
              <a:buFont typeface="Arial"/>
              <a:buNone/>
              <a:defRPr sz="900"/>
            </a:lvl4pPr>
            <a:lvl5pPr indent="-228600" lvl="4" marL="2286000" algn="l">
              <a:spcBef>
                <a:spcPts val="180"/>
              </a:spcBef>
              <a:spcAft>
                <a:spcPts val="0"/>
              </a:spcAft>
              <a:buSzPts val="900"/>
              <a:buFont typeface="Arial"/>
              <a:buNone/>
              <a:defRPr sz="900"/>
            </a:lvl5pPr>
            <a:lvl6pPr indent="-342900" lvl="5" marL="2743200" algn="l">
              <a:spcBef>
                <a:spcPts val="360"/>
              </a:spcBef>
              <a:spcAft>
                <a:spcPts val="0"/>
              </a:spcAft>
              <a:buSzPts val="1800"/>
              <a:buChar char="-"/>
              <a:defRPr/>
            </a:lvl6pPr>
            <a:lvl7pPr indent="-342900" lvl="6" marL="3200400" algn="l">
              <a:spcBef>
                <a:spcPts val="360"/>
              </a:spcBef>
              <a:spcAft>
                <a:spcPts val="0"/>
              </a:spcAft>
              <a:buSzPts val="1800"/>
              <a:buChar char="•"/>
              <a:defRPr/>
            </a:lvl7pPr>
            <a:lvl8pPr indent="-342900" lvl="7" marL="3657600" algn="l">
              <a:spcBef>
                <a:spcPts val="360"/>
              </a:spcBef>
              <a:spcAft>
                <a:spcPts val="0"/>
              </a:spcAft>
              <a:buSzPts val="1800"/>
              <a:buChar char="▪"/>
              <a:defRPr/>
            </a:lvl8pPr>
            <a:lvl9pPr indent="-342900" lvl="8" marL="4114800" algn="l">
              <a:spcBef>
                <a:spcPts val="360"/>
              </a:spcBef>
              <a:spcAft>
                <a:spcPts val="0"/>
              </a:spcAft>
              <a:buSzPts val="1800"/>
              <a:buChar char="•"/>
              <a:defRPr/>
            </a:lvl9pPr>
          </a:lstStyle>
          <a:p/>
        </p:txBody>
      </p:sp>
      <p:sp>
        <p:nvSpPr>
          <p:cNvPr id="75" name="Google Shape;75;p31"/>
          <p:cNvSpPr txBox="1"/>
          <p:nvPr>
            <p:ph idx="10" type="dt"/>
          </p:nvPr>
        </p:nvSpPr>
        <p:spPr>
          <a:xfrm>
            <a:off x="457200" y="6422064"/>
            <a:ext cx="2133600" cy="365125"/>
          </a:xfrm>
          <a:prstGeom prst="rect">
            <a:avLst/>
          </a:prstGeom>
          <a:noFill/>
          <a:ln>
            <a:noFill/>
          </a:ln>
        </p:spPr>
        <p:txBody>
          <a:bodyPr anchorCtr="0" anchor="b" bIns="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6" name="Google Shape;76;p31"/>
          <p:cNvSpPr txBox="1"/>
          <p:nvPr>
            <p:ph idx="11" type="ftr"/>
          </p:nvPr>
        </p:nvSpPr>
        <p:spPr>
          <a:xfrm>
            <a:off x="3124200" y="6422064"/>
            <a:ext cx="2895600" cy="365125"/>
          </a:xfrm>
          <a:prstGeom prst="rect">
            <a:avLst/>
          </a:prstGeom>
          <a:noFill/>
          <a:ln>
            <a:noFill/>
          </a:ln>
        </p:spPr>
        <p:txBody>
          <a:bodyPr anchorCtr="0" anchor="b" bIns="0" lIns="0" spcFirstLastPara="1" rIns="0"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7" name="Google Shape;77;p31"/>
          <p:cNvSpPr txBox="1"/>
          <p:nvPr>
            <p:ph idx="12" type="sldNum"/>
          </p:nvPr>
        </p:nvSpPr>
        <p:spPr>
          <a:xfrm>
            <a:off x="8153400" y="6422064"/>
            <a:ext cx="762000" cy="365125"/>
          </a:xfrm>
          <a:prstGeom prst="rect">
            <a:avLst/>
          </a:prstGeom>
          <a:noFill/>
          <a:ln>
            <a:noFill/>
          </a:ln>
        </p:spPr>
        <p:txBody>
          <a:bodyPr anchorCtr="0" anchor="b" bIns="0" lIns="0" spcFirstLastPara="1" rIns="0" wrap="square" tIns="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dk2"/>
        </a:solidFill>
      </p:bgPr>
    </p:bg>
    <p:spTree>
      <p:nvGrpSpPr>
        <p:cNvPr id="9" name="Shape 9"/>
        <p:cNvGrpSpPr/>
        <p:nvPr/>
      </p:nvGrpSpPr>
      <p:grpSpPr>
        <a:xfrm>
          <a:off x="0" y="0"/>
          <a:ext cx="0" cy="0"/>
          <a:chOff x="0" y="0"/>
          <a:chExt cx="0" cy="0"/>
        </a:xfrm>
      </p:grpSpPr>
      <p:sp>
        <p:nvSpPr>
          <p:cNvPr id="10" name="Google Shape;10;p22"/>
          <p:cNvSpPr/>
          <p:nvPr/>
        </p:nvSpPr>
        <p:spPr>
          <a:xfrm>
            <a:off x="0" y="4752126"/>
            <a:ext cx="9144000" cy="2112962"/>
          </a:xfrm>
          <a:custGeom>
            <a:rect b="b" l="l" r="r" t="t"/>
            <a:pathLst>
              <a:path extrusionOk="0" h="1331" w="5760">
                <a:moveTo>
                  <a:pt x="0" y="1066"/>
                </a:moveTo>
                <a:lnTo>
                  <a:pt x="0" y="1331"/>
                </a:lnTo>
                <a:lnTo>
                  <a:pt x="5760" y="1331"/>
                </a:lnTo>
                <a:lnTo>
                  <a:pt x="5760" y="0"/>
                </a:lnTo>
                <a:cubicBezTo>
                  <a:pt x="3220" y="1206"/>
                  <a:pt x="2250" y="1146"/>
                  <a:pt x="0" y="1066"/>
                </a:cubicBezTo>
                <a:close/>
              </a:path>
            </a:pathLst>
          </a:custGeom>
          <a:solidFill>
            <a:srgbClr val="7B7B7B">
              <a:alpha val="44705"/>
            </a:srgbClr>
          </a:solidFill>
          <a:ln>
            <a:noFill/>
          </a:ln>
          <a:effectLst>
            <a:outerShdw blurRad="50800" rotWithShape="0" algn="ctr" dir="16200000" dist="44450">
              <a:srgbClr val="000000">
                <a:alpha val="34901"/>
              </a:srgbClr>
            </a:outerShdw>
          </a:effectLst>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Arial"/>
              <a:ea typeface="Arial"/>
              <a:cs typeface="Arial"/>
              <a:sym typeface="Arial"/>
            </a:endParaRPr>
          </a:p>
        </p:txBody>
      </p:sp>
      <p:sp>
        <p:nvSpPr>
          <p:cNvPr id="11" name="Google Shape;11;p22"/>
          <p:cNvSpPr/>
          <p:nvPr/>
        </p:nvSpPr>
        <p:spPr>
          <a:xfrm>
            <a:off x="7315200" y="0"/>
            <a:ext cx="1828800" cy="6858000"/>
          </a:xfrm>
          <a:custGeom>
            <a:rect b="b" l="l" r="r" t="t"/>
            <a:pathLst>
              <a:path extrusionOk="0" h="4329" w="1914">
                <a:moveTo>
                  <a:pt x="1914" y="9"/>
                </a:moveTo>
                <a:lnTo>
                  <a:pt x="1914" y="4329"/>
                </a:lnTo>
                <a:lnTo>
                  <a:pt x="204" y="4327"/>
                </a:lnTo>
                <a:cubicBezTo>
                  <a:pt x="1288" y="3574"/>
                  <a:pt x="2082" y="1734"/>
                  <a:pt x="0" y="0"/>
                </a:cubicBezTo>
                <a:lnTo>
                  <a:pt x="1914" y="9"/>
                </a:lnTo>
                <a:close/>
              </a:path>
            </a:pathLst>
          </a:custGeom>
          <a:solidFill>
            <a:srgbClr val="5A5A5A">
              <a:alpha val="40000"/>
            </a:srgbClr>
          </a:solidFill>
          <a:ln>
            <a:noFill/>
          </a:ln>
          <a:effectLst>
            <a:outerShdw blurRad="50800" rotWithShape="0" algn="ctr" dir="10800000" dist="50800">
              <a:srgbClr val="000000">
                <a:alpha val="44705"/>
              </a:srgbClr>
            </a:outerShdw>
          </a:effectLst>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Arial"/>
              <a:ea typeface="Arial"/>
              <a:cs typeface="Arial"/>
              <a:sym typeface="Arial"/>
            </a:endParaRPr>
          </a:p>
        </p:txBody>
      </p:sp>
      <p:sp>
        <p:nvSpPr>
          <p:cNvPr id="12" name="Google Shape;12;p22"/>
          <p:cNvSpPr txBox="1"/>
          <p:nvPr>
            <p:ph type="title"/>
          </p:nvPr>
        </p:nvSpPr>
        <p:spPr>
          <a:xfrm>
            <a:off x="457200" y="274638"/>
            <a:ext cx="7467600" cy="1143000"/>
          </a:xfrm>
          <a:prstGeom prst="rect">
            <a:avLst/>
          </a:prstGeom>
          <a:noFill/>
          <a:ln>
            <a:noFill/>
          </a:ln>
        </p:spPr>
        <p:txBody>
          <a:bodyPr anchorCtr="0" anchor="ctr" bIns="45700" lIns="45700" spcFirstLastPara="1" rIns="45700" wrap="square" tIns="45700">
            <a:normAutofit/>
          </a:bodyPr>
          <a:lstStyle>
            <a:lvl1pPr lvl="0" marR="0" rtl="0" algn="l">
              <a:spcBef>
                <a:spcPts val="0"/>
              </a:spcBef>
              <a:spcAft>
                <a:spcPts val="0"/>
              </a:spcAft>
              <a:buClr>
                <a:schemeClr val="lt1"/>
              </a:buClr>
              <a:buSzPts val="4600"/>
              <a:buFont typeface="Libre Franklin"/>
              <a:buNone/>
              <a:defRPr b="0" i="0" sz="4600" u="none" cap="none" strike="noStrike">
                <a:solidFill>
                  <a:schemeClr val="lt1"/>
                </a:solidFill>
                <a:latin typeface="Libre Franklin"/>
                <a:ea typeface="Libre Franklin"/>
                <a:cs typeface="Libre Franklin"/>
                <a:sym typeface="Libre Franklin"/>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13" name="Google Shape;13;p22"/>
          <p:cNvSpPr txBox="1"/>
          <p:nvPr>
            <p:ph idx="1" type="body"/>
          </p:nvPr>
        </p:nvSpPr>
        <p:spPr>
          <a:xfrm>
            <a:off x="457200" y="1600200"/>
            <a:ext cx="7467600" cy="4525963"/>
          </a:xfrm>
          <a:prstGeom prst="rect">
            <a:avLst/>
          </a:prstGeom>
          <a:noFill/>
          <a:ln>
            <a:noFill/>
          </a:ln>
        </p:spPr>
        <p:txBody>
          <a:bodyPr anchorCtr="0" anchor="t" bIns="45700" lIns="91425" spcFirstLastPara="1" rIns="91425" wrap="square" tIns="45700">
            <a:normAutofit/>
          </a:bodyPr>
          <a:lstStyle>
            <a:lvl1pPr indent="-381000" lvl="0" marL="457200" marR="0" rtl="0" algn="l">
              <a:spcBef>
                <a:spcPts val="600"/>
              </a:spcBef>
              <a:spcAft>
                <a:spcPts val="0"/>
              </a:spcAft>
              <a:buClr>
                <a:schemeClr val="accent1"/>
              </a:buClr>
              <a:buSzPts val="2400"/>
              <a:buFont typeface="Noto Sans Symbols"/>
              <a:buChar char="⦿"/>
              <a:defRPr b="0" i="0" sz="3000" u="none" cap="none" strike="noStrike">
                <a:solidFill>
                  <a:schemeClr val="lt1"/>
                </a:solidFill>
                <a:latin typeface="Arial"/>
                <a:ea typeface="Arial"/>
                <a:cs typeface="Arial"/>
                <a:sym typeface="Arial"/>
              </a:defRPr>
            </a:lvl1pPr>
            <a:lvl2pPr indent="-377190" lvl="1" marL="914400" marR="0" rtl="0" algn="l">
              <a:spcBef>
                <a:spcPts val="520"/>
              </a:spcBef>
              <a:spcAft>
                <a:spcPts val="0"/>
              </a:spcAft>
              <a:buClr>
                <a:schemeClr val="accent1"/>
              </a:buClr>
              <a:buSzPts val="2340"/>
              <a:buFont typeface="Noto Sans Symbols"/>
              <a:buChar char="⚫"/>
              <a:defRPr b="0" i="0" sz="2600" u="none" cap="none" strike="noStrike">
                <a:solidFill>
                  <a:schemeClr val="lt1"/>
                </a:solidFill>
                <a:latin typeface="Arial"/>
                <a:ea typeface="Arial"/>
                <a:cs typeface="Arial"/>
                <a:sym typeface="Arial"/>
              </a:defRPr>
            </a:lvl2pPr>
            <a:lvl3pPr indent="-358139" lvl="2" marL="1371600" marR="0" rtl="0" algn="l">
              <a:spcBef>
                <a:spcPts val="480"/>
              </a:spcBef>
              <a:spcAft>
                <a:spcPts val="0"/>
              </a:spcAft>
              <a:buClr>
                <a:schemeClr val="accent2"/>
              </a:buClr>
              <a:buSzPts val="2040"/>
              <a:buFont typeface="Arial"/>
              <a:buChar char="○"/>
              <a:defRPr b="0" i="0" sz="2400" u="none" cap="none" strike="noStrike">
                <a:solidFill>
                  <a:schemeClr val="lt1"/>
                </a:solidFill>
                <a:latin typeface="Arial"/>
                <a:ea typeface="Arial"/>
                <a:cs typeface="Arial"/>
                <a:sym typeface="Arial"/>
              </a:defRPr>
            </a:lvl3pPr>
            <a:lvl4pPr indent="-342900" lvl="3" marL="1828800" marR="0" rtl="0" algn="l">
              <a:spcBef>
                <a:spcPts val="400"/>
              </a:spcBef>
              <a:spcAft>
                <a:spcPts val="0"/>
              </a:spcAft>
              <a:buClr>
                <a:schemeClr val="accent3"/>
              </a:buClr>
              <a:buSzPts val="1800"/>
              <a:buFont typeface="Noto Sans Symbols"/>
              <a:buChar char="⚫"/>
              <a:defRPr b="0" i="0" sz="2000" u="none" cap="none" strike="noStrike">
                <a:solidFill>
                  <a:schemeClr val="lt1"/>
                </a:solidFill>
                <a:latin typeface="Arial"/>
                <a:ea typeface="Arial"/>
                <a:cs typeface="Arial"/>
                <a:sym typeface="Arial"/>
              </a:defRPr>
            </a:lvl4pPr>
            <a:lvl5pPr indent="-355600" lvl="4" marL="2286000" marR="0" rtl="0" algn="l">
              <a:spcBef>
                <a:spcPts val="400"/>
              </a:spcBef>
              <a:spcAft>
                <a:spcPts val="0"/>
              </a:spcAft>
              <a:buClr>
                <a:schemeClr val="accent4"/>
              </a:buClr>
              <a:buSzPts val="2000"/>
              <a:buFont typeface="Arial"/>
              <a:buChar char="-"/>
              <a:defRPr b="0" i="0" sz="2000" u="none" cap="none" strike="noStrike">
                <a:solidFill>
                  <a:schemeClr val="lt1"/>
                </a:solidFill>
                <a:latin typeface="Arial"/>
                <a:ea typeface="Arial"/>
                <a:cs typeface="Arial"/>
                <a:sym typeface="Arial"/>
              </a:defRPr>
            </a:lvl5pPr>
            <a:lvl6pPr indent="-355600" lvl="5" marL="2743200" marR="0" rtl="0" algn="l">
              <a:spcBef>
                <a:spcPts val="400"/>
              </a:spcBef>
              <a:spcAft>
                <a:spcPts val="0"/>
              </a:spcAft>
              <a:buClr>
                <a:schemeClr val="accent5"/>
              </a:buClr>
              <a:buSzPts val="2000"/>
              <a:buFont typeface="Arial"/>
              <a:buChar char="-"/>
              <a:defRPr b="0" i="0" sz="2000" u="none" cap="none" strike="noStrike">
                <a:solidFill>
                  <a:schemeClr val="lt1"/>
                </a:solidFill>
                <a:latin typeface="Arial"/>
                <a:ea typeface="Arial"/>
                <a:cs typeface="Arial"/>
                <a:sym typeface="Arial"/>
              </a:defRPr>
            </a:lvl6pPr>
            <a:lvl7pPr indent="-342900" lvl="6" marL="3200400" marR="0" rtl="0" algn="l">
              <a:spcBef>
                <a:spcPts val="360"/>
              </a:spcBef>
              <a:spcAft>
                <a:spcPts val="0"/>
              </a:spcAft>
              <a:buClr>
                <a:schemeClr val="accent6"/>
              </a:buClr>
              <a:buSzPts val="1800"/>
              <a:buFont typeface="Arial"/>
              <a:buChar char="•"/>
              <a:defRPr b="0" i="0" sz="1800" u="none" cap="none" strike="noStrike">
                <a:solidFill>
                  <a:schemeClr val="lt1"/>
                </a:solidFill>
                <a:latin typeface="Arial"/>
                <a:ea typeface="Arial"/>
                <a:cs typeface="Arial"/>
                <a:sym typeface="Arial"/>
              </a:defRPr>
            </a:lvl7pPr>
            <a:lvl8pPr indent="-330200" lvl="7" marL="3657600" marR="0" rtl="0" algn="l">
              <a:spcBef>
                <a:spcPts val="320"/>
              </a:spcBef>
              <a:spcAft>
                <a:spcPts val="0"/>
              </a:spcAft>
              <a:buClr>
                <a:schemeClr val="accent6"/>
              </a:buClr>
              <a:buSzPts val="1600"/>
              <a:buFont typeface="Arial"/>
              <a:buChar char="▪"/>
              <a:defRPr b="0" i="0" sz="1600" u="none" cap="none" strike="noStrike">
                <a:solidFill>
                  <a:schemeClr val="lt1"/>
                </a:solidFill>
                <a:latin typeface="Arial"/>
                <a:ea typeface="Arial"/>
                <a:cs typeface="Arial"/>
                <a:sym typeface="Arial"/>
              </a:defRPr>
            </a:lvl8pPr>
            <a:lvl9pPr indent="-330200" lvl="8" marL="4114800" marR="0" rtl="0" algn="l">
              <a:spcBef>
                <a:spcPts val="320"/>
              </a:spcBef>
              <a:spcAft>
                <a:spcPts val="0"/>
              </a:spcAft>
              <a:buClr>
                <a:schemeClr val="accent6"/>
              </a:buClr>
              <a:buSzPts val="1600"/>
              <a:buFont typeface="Arial"/>
              <a:buChar char="•"/>
              <a:defRPr b="0" i="0" sz="1600" u="none" cap="none" strike="noStrike">
                <a:solidFill>
                  <a:schemeClr val="lt1"/>
                </a:solidFill>
                <a:latin typeface="Arial"/>
                <a:ea typeface="Arial"/>
                <a:cs typeface="Arial"/>
                <a:sym typeface="Arial"/>
              </a:defRPr>
            </a:lvl9pPr>
          </a:lstStyle>
          <a:p/>
        </p:txBody>
      </p:sp>
      <p:sp>
        <p:nvSpPr>
          <p:cNvPr id="14" name="Google Shape;14;p22"/>
          <p:cNvSpPr txBox="1"/>
          <p:nvPr>
            <p:ph idx="10" type="dt"/>
          </p:nvPr>
        </p:nvSpPr>
        <p:spPr>
          <a:xfrm>
            <a:off x="457200" y="6422064"/>
            <a:ext cx="2133600" cy="365125"/>
          </a:xfrm>
          <a:prstGeom prst="rect">
            <a:avLst/>
          </a:prstGeom>
          <a:noFill/>
          <a:ln>
            <a:noFill/>
          </a:ln>
        </p:spPr>
        <p:txBody>
          <a:bodyPr anchorCtr="0" anchor="b" bIns="0" lIns="91425" spcFirstLastPara="1" rIns="91425" wrap="square" tIns="45700">
            <a:noAutofit/>
          </a:bodyPr>
          <a:lstStyle>
            <a:lvl1pPr lvl="0" marR="0" rtl="0" algn="l">
              <a:spcBef>
                <a:spcPts val="0"/>
              </a:spcBef>
              <a:spcAft>
                <a:spcPts val="0"/>
              </a:spcAft>
              <a:buSzPts val="1400"/>
              <a:buNone/>
              <a:defRPr sz="1000">
                <a:solidFill>
                  <a:srgbClr val="9A9997"/>
                </a:solidFill>
                <a:latin typeface="Arial"/>
                <a:ea typeface="Arial"/>
                <a:cs typeface="Arial"/>
                <a:sym typeface="Arial"/>
              </a:defRPr>
            </a:lvl1pPr>
            <a:lvl2pPr lvl="1" marR="0" rtl="0" algn="l">
              <a:spcBef>
                <a:spcPts val="0"/>
              </a:spcBef>
              <a:spcAft>
                <a:spcPts val="0"/>
              </a:spcAft>
              <a:buSzPts val="1400"/>
              <a:buNone/>
              <a:defRPr b="0" i="0" sz="1800" u="none" cap="none" strike="noStrike">
                <a:solidFill>
                  <a:schemeClr val="lt1"/>
                </a:solidFill>
                <a:latin typeface="Arial"/>
                <a:ea typeface="Arial"/>
                <a:cs typeface="Arial"/>
                <a:sym typeface="Arial"/>
              </a:defRPr>
            </a:lvl2pPr>
            <a:lvl3pPr lvl="2" marR="0" rtl="0" algn="l">
              <a:spcBef>
                <a:spcPts val="0"/>
              </a:spcBef>
              <a:spcAft>
                <a:spcPts val="0"/>
              </a:spcAft>
              <a:buSzPts val="1400"/>
              <a:buNone/>
              <a:defRPr b="0" i="0" sz="1800" u="none" cap="none" strike="noStrike">
                <a:solidFill>
                  <a:schemeClr val="lt1"/>
                </a:solidFill>
                <a:latin typeface="Arial"/>
                <a:ea typeface="Arial"/>
                <a:cs typeface="Arial"/>
                <a:sym typeface="Arial"/>
              </a:defRPr>
            </a:lvl3pPr>
            <a:lvl4pPr lvl="3" marR="0" rtl="0" algn="l">
              <a:spcBef>
                <a:spcPts val="0"/>
              </a:spcBef>
              <a:spcAft>
                <a:spcPts val="0"/>
              </a:spcAft>
              <a:buSzPts val="1400"/>
              <a:buNone/>
              <a:defRPr b="0" i="0" sz="1800" u="none" cap="none" strike="noStrike">
                <a:solidFill>
                  <a:schemeClr val="lt1"/>
                </a:solidFill>
                <a:latin typeface="Arial"/>
                <a:ea typeface="Arial"/>
                <a:cs typeface="Arial"/>
                <a:sym typeface="Arial"/>
              </a:defRPr>
            </a:lvl4pPr>
            <a:lvl5pPr lvl="4" marR="0" rtl="0" algn="l">
              <a:spcBef>
                <a:spcPts val="0"/>
              </a:spcBef>
              <a:spcAft>
                <a:spcPts val="0"/>
              </a:spcAft>
              <a:buSzPts val="1400"/>
              <a:buNone/>
              <a:defRPr b="0" i="0" sz="1800" u="none" cap="none" strike="noStrike">
                <a:solidFill>
                  <a:schemeClr val="lt1"/>
                </a:solidFill>
                <a:latin typeface="Arial"/>
                <a:ea typeface="Arial"/>
                <a:cs typeface="Arial"/>
                <a:sym typeface="Arial"/>
              </a:defRPr>
            </a:lvl5pPr>
            <a:lvl6pPr lvl="5" marR="0" rtl="0" algn="l">
              <a:spcBef>
                <a:spcPts val="0"/>
              </a:spcBef>
              <a:spcAft>
                <a:spcPts val="0"/>
              </a:spcAft>
              <a:buSzPts val="1400"/>
              <a:buNone/>
              <a:defRPr b="0" i="0" sz="1800" u="none" cap="none" strike="noStrike">
                <a:solidFill>
                  <a:schemeClr val="lt1"/>
                </a:solidFill>
                <a:latin typeface="Arial"/>
                <a:ea typeface="Arial"/>
                <a:cs typeface="Arial"/>
                <a:sym typeface="Arial"/>
              </a:defRPr>
            </a:lvl6pPr>
            <a:lvl7pPr lvl="6" marR="0" rtl="0" algn="l">
              <a:spcBef>
                <a:spcPts val="0"/>
              </a:spcBef>
              <a:spcAft>
                <a:spcPts val="0"/>
              </a:spcAft>
              <a:buSzPts val="1400"/>
              <a:buNone/>
              <a:defRPr b="0" i="0" sz="1800" u="none" cap="none" strike="noStrike">
                <a:solidFill>
                  <a:schemeClr val="lt1"/>
                </a:solidFill>
                <a:latin typeface="Arial"/>
                <a:ea typeface="Arial"/>
                <a:cs typeface="Arial"/>
                <a:sym typeface="Arial"/>
              </a:defRPr>
            </a:lvl7pPr>
            <a:lvl8pPr lvl="7" marR="0" rtl="0" algn="l">
              <a:spcBef>
                <a:spcPts val="0"/>
              </a:spcBef>
              <a:spcAft>
                <a:spcPts val="0"/>
              </a:spcAft>
              <a:buSzPts val="1400"/>
              <a:buNone/>
              <a:defRPr b="0" i="0" sz="1800" u="none" cap="none" strike="noStrike">
                <a:solidFill>
                  <a:schemeClr val="lt1"/>
                </a:solidFill>
                <a:latin typeface="Arial"/>
                <a:ea typeface="Arial"/>
                <a:cs typeface="Arial"/>
                <a:sym typeface="Arial"/>
              </a:defRPr>
            </a:lvl8pPr>
            <a:lvl9pPr lvl="8" marR="0" rtl="0" algn="l">
              <a:spcBef>
                <a:spcPts val="0"/>
              </a:spcBef>
              <a:spcAft>
                <a:spcPts val="0"/>
              </a:spcAft>
              <a:buSzPts val="1400"/>
              <a:buNone/>
              <a:defRPr b="0" i="0" sz="1800" u="none" cap="none" strike="noStrike">
                <a:solidFill>
                  <a:schemeClr val="lt1"/>
                </a:solidFill>
                <a:latin typeface="Arial"/>
                <a:ea typeface="Arial"/>
                <a:cs typeface="Arial"/>
                <a:sym typeface="Arial"/>
              </a:defRPr>
            </a:lvl9pPr>
          </a:lstStyle>
          <a:p/>
        </p:txBody>
      </p:sp>
      <p:sp>
        <p:nvSpPr>
          <p:cNvPr id="15" name="Google Shape;15;p22"/>
          <p:cNvSpPr txBox="1"/>
          <p:nvPr>
            <p:ph idx="11" type="ftr"/>
          </p:nvPr>
        </p:nvSpPr>
        <p:spPr>
          <a:xfrm>
            <a:off x="3124200" y="6422064"/>
            <a:ext cx="2895600" cy="365125"/>
          </a:xfrm>
          <a:prstGeom prst="rect">
            <a:avLst/>
          </a:prstGeom>
          <a:noFill/>
          <a:ln>
            <a:noFill/>
          </a:ln>
        </p:spPr>
        <p:txBody>
          <a:bodyPr anchorCtr="0" anchor="b" bIns="0" lIns="0" spcFirstLastPara="1" rIns="0" wrap="square" tIns="45700">
            <a:noAutofit/>
          </a:bodyPr>
          <a:lstStyle>
            <a:lvl1pPr lvl="0" marR="0" rtl="0" algn="ctr">
              <a:spcBef>
                <a:spcPts val="0"/>
              </a:spcBef>
              <a:spcAft>
                <a:spcPts val="0"/>
              </a:spcAft>
              <a:buSzPts val="1400"/>
              <a:buNone/>
              <a:defRPr sz="1000">
                <a:solidFill>
                  <a:srgbClr val="9A9997"/>
                </a:solidFill>
                <a:latin typeface="Arial"/>
                <a:ea typeface="Arial"/>
                <a:cs typeface="Arial"/>
                <a:sym typeface="Arial"/>
              </a:defRPr>
            </a:lvl1pPr>
            <a:lvl2pPr lvl="1" marR="0" rtl="0" algn="l">
              <a:spcBef>
                <a:spcPts val="0"/>
              </a:spcBef>
              <a:spcAft>
                <a:spcPts val="0"/>
              </a:spcAft>
              <a:buSzPts val="1400"/>
              <a:buNone/>
              <a:defRPr b="0" i="0" sz="1800" u="none" cap="none" strike="noStrike">
                <a:solidFill>
                  <a:schemeClr val="lt1"/>
                </a:solidFill>
                <a:latin typeface="Arial"/>
                <a:ea typeface="Arial"/>
                <a:cs typeface="Arial"/>
                <a:sym typeface="Arial"/>
              </a:defRPr>
            </a:lvl2pPr>
            <a:lvl3pPr lvl="2" marR="0" rtl="0" algn="l">
              <a:spcBef>
                <a:spcPts val="0"/>
              </a:spcBef>
              <a:spcAft>
                <a:spcPts val="0"/>
              </a:spcAft>
              <a:buSzPts val="1400"/>
              <a:buNone/>
              <a:defRPr b="0" i="0" sz="1800" u="none" cap="none" strike="noStrike">
                <a:solidFill>
                  <a:schemeClr val="lt1"/>
                </a:solidFill>
                <a:latin typeface="Arial"/>
                <a:ea typeface="Arial"/>
                <a:cs typeface="Arial"/>
                <a:sym typeface="Arial"/>
              </a:defRPr>
            </a:lvl3pPr>
            <a:lvl4pPr lvl="3" marR="0" rtl="0" algn="l">
              <a:spcBef>
                <a:spcPts val="0"/>
              </a:spcBef>
              <a:spcAft>
                <a:spcPts val="0"/>
              </a:spcAft>
              <a:buSzPts val="1400"/>
              <a:buNone/>
              <a:defRPr b="0" i="0" sz="1800" u="none" cap="none" strike="noStrike">
                <a:solidFill>
                  <a:schemeClr val="lt1"/>
                </a:solidFill>
                <a:latin typeface="Arial"/>
                <a:ea typeface="Arial"/>
                <a:cs typeface="Arial"/>
                <a:sym typeface="Arial"/>
              </a:defRPr>
            </a:lvl4pPr>
            <a:lvl5pPr lvl="4" marR="0" rtl="0" algn="l">
              <a:spcBef>
                <a:spcPts val="0"/>
              </a:spcBef>
              <a:spcAft>
                <a:spcPts val="0"/>
              </a:spcAft>
              <a:buSzPts val="1400"/>
              <a:buNone/>
              <a:defRPr b="0" i="0" sz="1800" u="none" cap="none" strike="noStrike">
                <a:solidFill>
                  <a:schemeClr val="lt1"/>
                </a:solidFill>
                <a:latin typeface="Arial"/>
                <a:ea typeface="Arial"/>
                <a:cs typeface="Arial"/>
                <a:sym typeface="Arial"/>
              </a:defRPr>
            </a:lvl5pPr>
            <a:lvl6pPr lvl="5" marR="0" rtl="0" algn="l">
              <a:spcBef>
                <a:spcPts val="0"/>
              </a:spcBef>
              <a:spcAft>
                <a:spcPts val="0"/>
              </a:spcAft>
              <a:buSzPts val="1400"/>
              <a:buNone/>
              <a:defRPr b="0" i="0" sz="1800" u="none" cap="none" strike="noStrike">
                <a:solidFill>
                  <a:schemeClr val="lt1"/>
                </a:solidFill>
                <a:latin typeface="Arial"/>
                <a:ea typeface="Arial"/>
                <a:cs typeface="Arial"/>
                <a:sym typeface="Arial"/>
              </a:defRPr>
            </a:lvl6pPr>
            <a:lvl7pPr lvl="6" marR="0" rtl="0" algn="l">
              <a:spcBef>
                <a:spcPts val="0"/>
              </a:spcBef>
              <a:spcAft>
                <a:spcPts val="0"/>
              </a:spcAft>
              <a:buSzPts val="1400"/>
              <a:buNone/>
              <a:defRPr b="0" i="0" sz="1800" u="none" cap="none" strike="noStrike">
                <a:solidFill>
                  <a:schemeClr val="lt1"/>
                </a:solidFill>
                <a:latin typeface="Arial"/>
                <a:ea typeface="Arial"/>
                <a:cs typeface="Arial"/>
                <a:sym typeface="Arial"/>
              </a:defRPr>
            </a:lvl7pPr>
            <a:lvl8pPr lvl="7" marR="0" rtl="0" algn="l">
              <a:spcBef>
                <a:spcPts val="0"/>
              </a:spcBef>
              <a:spcAft>
                <a:spcPts val="0"/>
              </a:spcAft>
              <a:buSzPts val="1400"/>
              <a:buNone/>
              <a:defRPr b="0" i="0" sz="1800" u="none" cap="none" strike="noStrike">
                <a:solidFill>
                  <a:schemeClr val="lt1"/>
                </a:solidFill>
                <a:latin typeface="Arial"/>
                <a:ea typeface="Arial"/>
                <a:cs typeface="Arial"/>
                <a:sym typeface="Arial"/>
              </a:defRPr>
            </a:lvl8pPr>
            <a:lvl9pPr lvl="8" marR="0" rtl="0" algn="l">
              <a:spcBef>
                <a:spcPts val="0"/>
              </a:spcBef>
              <a:spcAft>
                <a:spcPts val="0"/>
              </a:spcAft>
              <a:buSzPts val="1400"/>
              <a:buNone/>
              <a:defRPr b="0" i="0" sz="1800" u="none" cap="none" strike="noStrike">
                <a:solidFill>
                  <a:schemeClr val="lt1"/>
                </a:solidFill>
                <a:latin typeface="Arial"/>
                <a:ea typeface="Arial"/>
                <a:cs typeface="Arial"/>
                <a:sym typeface="Arial"/>
              </a:defRPr>
            </a:lvl9pPr>
          </a:lstStyle>
          <a:p/>
        </p:txBody>
      </p:sp>
      <p:sp>
        <p:nvSpPr>
          <p:cNvPr id="16" name="Google Shape;16;p22"/>
          <p:cNvSpPr txBox="1"/>
          <p:nvPr>
            <p:ph idx="12" type="sldNum"/>
          </p:nvPr>
        </p:nvSpPr>
        <p:spPr>
          <a:xfrm>
            <a:off x="8153400" y="6422064"/>
            <a:ext cx="762000" cy="365125"/>
          </a:xfrm>
          <a:prstGeom prst="rect">
            <a:avLst/>
          </a:prstGeom>
          <a:noFill/>
          <a:ln>
            <a:noFill/>
          </a:ln>
        </p:spPr>
        <p:txBody>
          <a:bodyPr anchorCtr="0" anchor="b" bIns="0" lIns="0" spcFirstLastPara="1" rIns="0" wrap="square" tIns="0">
            <a:noAutofit/>
          </a:bodyPr>
          <a:lstStyle>
            <a:lvl1pPr indent="0" lvl="0" marL="0" marR="0" rtl="0" algn="r">
              <a:spcBef>
                <a:spcPts val="0"/>
              </a:spcBef>
              <a:buNone/>
              <a:defRPr b="0" sz="1000" u="none">
                <a:solidFill>
                  <a:srgbClr val="9A9997"/>
                </a:solidFill>
                <a:latin typeface="Arial"/>
                <a:ea typeface="Arial"/>
                <a:cs typeface="Arial"/>
                <a:sym typeface="Arial"/>
              </a:defRPr>
            </a:lvl1pPr>
            <a:lvl2pPr indent="0" lvl="1" marL="0" marR="0" rtl="0" algn="r">
              <a:spcBef>
                <a:spcPts val="0"/>
              </a:spcBef>
              <a:buNone/>
              <a:defRPr b="0" sz="1000" u="none">
                <a:solidFill>
                  <a:srgbClr val="9A9997"/>
                </a:solidFill>
                <a:latin typeface="Arial"/>
                <a:ea typeface="Arial"/>
                <a:cs typeface="Arial"/>
                <a:sym typeface="Arial"/>
              </a:defRPr>
            </a:lvl2pPr>
            <a:lvl3pPr indent="0" lvl="2" marL="0" marR="0" rtl="0" algn="r">
              <a:spcBef>
                <a:spcPts val="0"/>
              </a:spcBef>
              <a:buNone/>
              <a:defRPr b="0" sz="1000" u="none">
                <a:solidFill>
                  <a:srgbClr val="9A9997"/>
                </a:solidFill>
                <a:latin typeface="Arial"/>
                <a:ea typeface="Arial"/>
                <a:cs typeface="Arial"/>
                <a:sym typeface="Arial"/>
              </a:defRPr>
            </a:lvl3pPr>
            <a:lvl4pPr indent="0" lvl="3" marL="0" marR="0" rtl="0" algn="r">
              <a:spcBef>
                <a:spcPts val="0"/>
              </a:spcBef>
              <a:buNone/>
              <a:defRPr b="0" sz="1000" u="none">
                <a:solidFill>
                  <a:srgbClr val="9A9997"/>
                </a:solidFill>
                <a:latin typeface="Arial"/>
                <a:ea typeface="Arial"/>
                <a:cs typeface="Arial"/>
                <a:sym typeface="Arial"/>
              </a:defRPr>
            </a:lvl4pPr>
            <a:lvl5pPr indent="0" lvl="4" marL="0" marR="0" rtl="0" algn="r">
              <a:spcBef>
                <a:spcPts val="0"/>
              </a:spcBef>
              <a:buNone/>
              <a:defRPr b="0" sz="1000" u="none">
                <a:solidFill>
                  <a:srgbClr val="9A9997"/>
                </a:solidFill>
                <a:latin typeface="Arial"/>
                <a:ea typeface="Arial"/>
                <a:cs typeface="Arial"/>
                <a:sym typeface="Arial"/>
              </a:defRPr>
            </a:lvl5pPr>
            <a:lvl6pPr indent="0" lvl="5" marL="0" marR="0" rtl="0" algn="r">
              <a:spcBef>
                <a:spcPts val="0"/>
              </a:spcBef>
              <a:buNone/>
              <a:defRPr b="0" sz="1000" u="none">
                <a:solidFill>
                  <a:srgbClr val="9A9997"/>
                </a:solidFill>
                <a:latin typeface="Arial"/>
                <a:ea typeface="Arial"/>
                <a:cs typeface="Arial"/>
                <a:sym typeface="Arial"/>
              </a:defRPr>
            </a:lvl6pPr>
            <a:lvl7pPr indent="0" lvl="6" marL="0" marR="0" rtl="0" algn="r">
              <a:spcBef>
                <a:spcPts val="0"/>
              </a:spcBef>
              <a:buNone/>
              <a:defRPr b="0" sz="1000" u="none">
                <a:solidFill>
                  <a:srgbClr val="9A9997"/>
                </a:solidFill>
                <a:latin typeface="Arial"/>
                <a:ea typeface="Arial"/>
                <a:cs typeface="Arial"/>
                <a:sym typeface="Arial"/>
              </a:defRPr>
            </a:lvl7pPr>
            <a:lvl8pPr indent="0" lvl="7" marL="0" marR="0" rtl="0" algn="r">
              <a:spcBef>
                <a:spcPts val="0"/>
              </a:spcBef>
              <a:buNone/>
              <a:defRPr b="0" sz="1000" u="none">
                <a:solidFill>
                  <a:srgbClr val="9A9997"/>
                </a:solidFill>
                <a:latin typeface="Arial"/>
                <a:ea typeface="Arial"/>
                <a:cs typeface="Arial"/>
                <a:sym typeface="Arial"/>
              </a:defRPr>
            </a:lvl8pPr>
            <a:lvl9pPr indent="0" lvl="8" marL="0" marR="0" rtl="0" algn="r">
              <a:spcBef>
                <a:spcPts val="0"/>
              </a:spcBef>
              <a:buNone/>
              <a:defRPr b="0" sz="1000" u="none">
                <a:solidFill>
                  <a:srgbClr val="9A9997"/>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 Id="rId3" Type="http://schemas.openxmlformats.org/officeDocument/2006/relationships/image" Target="../media/image3.jpg"/><Relationship Id="rId4" Type="http://schemas.openxmlformats.org/officeDocument/2006/relationships/image" Target="../media/image12.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image" Target="../media/image7.jp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 Id="rId3" Type="http://schemas.openxmlformats.org/officeDocument/2006/relationships/image" Target="../media/image8.jp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 Id="rId3" Type="http://schemas.openxmlformats.org/officeDocument/2006/relationships/image" Target="../media/image11.jp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 Id="rId3" Type="http://schemas.openxmlformats.org/officeDocument/2006/relationships/image" Target="../media/image10.jp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 Id="rId3" Type="http://schemas.openxmlformats.org/officeDocument/2006/relationships/hyperlink" Target="https://www.bristol.ac.uk/Depts/History/bristolrecordsociety/publications/brs19.pdf"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4.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 Id="rId3" Type="http://schemas.openxmlformats.org/officeDocument/2006/relationships/image" Target="../media/image6.jpg"/><Relationship Id="rId4" Type="http://schemas.openxmlformats.org/officeDocument/2006/relationships/image" Target="../media/image2.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1.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9.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5.jp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3" name="Shape 93"/>
        <p:cNvGrpSpPr/>
        <p:nvPr/>
      </p:nvGrpSpPr>
      <p:grpSpPr>
        <a:xfrm>
          <a:off x="0" y="0"/>
          <a:ext cx="0" cy="0"/>
          <a:chOff x="0" y="0"/>
          <a:chExt cx="0" cy="0"/>
        </a:xfrm>
      </p:grpSpPr>
      <p:sp>
        <p:nvSpPr>
          <p:cNvPr id="94" name="Google Shape;94;p1"/>
          <p:cNvSpPr txBox="1"/>
          <p:nvPr>
            <p:ph type="ctrTitle"/>
          </p:nvPr>
        </p:nvSpPr>
        <p:spPr>
          <a:xfrm>
            <a:off x="381000" y="609600"/>
            <a:ext cx="8458200" cy="3962400"/>
          </a:xfrm>
          <a:prstGeom prst="rect">
            <a:avLst/>
          </a:prstGeom>
          <a:noFill/>
          <a:ln>
            <a:noFill/>
          </a:ln>
        </p:spPr>
        <p:txBody>
          <a:bodyPr anchorCtr="0" anchor="t" bIns="45700" lIns="45700" spcFirstLastPara="1" rIns="45700" wrap="square" tIns="45700">
            <a:normAutofit/>
          </a:bodyPr>
          <a:lstStyle/>
          <a:p>
            <a:pPr indent="0" lvl="0" marL="0" rtl="0" algn="ctr">
              <a:spcBef>
                <a:spcPts val="0"/>
              </a:spcBef>
              <a:spcAft>
                <a:spcPts val="0"/>
              </a:spcAft>
              <a:buClr>
                <a:srgbClr val="9FD4E6"/>
              </a:buClr>
              <a:buSzPts val="4800"/>
              <a:buFont typeface="Libre Franklin"/>
              <a:buNone/>
            </a:pPr>
            <a:r>
              <a:rPr lang="en-US" sz="4800"/>
              <a:t>JOSEPH BRIDGER</a:t>
            </a:r>
            <a:br>
              <a:rPr lang="en-US"/>
            </a:br>
            <a:br>
              <a:rPr lang="en-US"/>
            </a:br>
            <a:r>
              <a:rPr lang="en-US" sz="3600"/>
              <a:t>THE KING’S HENCHMAN</a:t>
            </a:r>
            <a:br>
              <a:rPr lang="en-US" sz="3600"/>
            </a:br>
            <a:r>
              <a:rPr lang="en-US" sz="3600"/>
              <a:t>OR </a:t>
            </a:r>
            <a:br>
              <a:rPr lang="en-US" sz="3600"/>
            </a:br>
            <a:r>
              <a:rPr lang="en-US" sz="3600"/>
              <a:t>THE GOVERNOR’S VERY USEFUL MAN</a:t>
            </a:r>
            <a:br>
              <a:rPr lang="en-US" sz="4800"/>
            </a:br>
            <a:endParaRPr/>
          </a:p>
        </p:txBody>
      </p:sp>
      <p:sp>
        <p:nvSpPr>
          <p:cNvPr id="95" name="Google Shape;95;p1"/>
          <p:cNvSpPr txBox="1"/>
          <p:nvPr>
            <p:ph idx="1" type="subTitle"/>
          </p:nvPr>
        </p:nvSpPr>
        <p:spPr>
          <a:xfrm>
            <a:off x="990600" y="4648200"/>
            <a:ext cx="7391400" cy="1905000"/>
          </a:xfrm>
          <a:prstGeom prst="rect">
            <a:avLst/>
          </a:prstGeom>
          <a:noFill/>
          <a:ln>
            <a:noFill/>
          </a:ln>
        </p:spPr>
        <p:txBody>
          <a:bodyPr anchorCtr="0" anchor="b" bIns="0" lIns="91425" spcFirstLastPara="1" rIns="45700" wrap="square" tIns="0">
            <a:normAutofit fontScale="92500" lnSpcReduction="10000"/>
          </a:bodyPr>
          <a:lstStyle/>
          <a:p>
            <a:pPr indent="0" lvl="0" marL="0" rtl="0" algn="ctr">
              <a:spcBef>
                <a:spcPts val="0"/>
              </a:spcBef>
              <a:spcAft>
                <a:spcPts val="0"/>
              </a:spcAft>
              <a:buSzPct val="80000"/>
              <a:buNone/>
            </a:pPr>
            <a:r>
              <a:t/>
            </a:r>
            <a:endParaRPr/>
          </a:p>
          <a:p>
            <a:pPr indent="0" lvl="0" marL="0" rtl="0" algn="ctr">
              <a:spcBef>
                <a:spcPts val="370"/>
              </a:spcBef>
              <a:spcAft>
                <a:spcPts val="0"/>
              </a:spcAft>
              <a:buSzPct val="80000"/>
              <a:buNone/>
            </a:pPr>
            <a:r>
              <a:t/>
            </a:r>
            <a:endParaRPr/>
          </a:p>
          <a:p>
            <a:pPr indent="0" lvl="0" marL="0" rtl="0" algn="ctr">
              <a:spcBef>
                <a:spcPts val="370"/>
              </a:spcBef>
              <a:spcAft>
                <a:spcPts val="0"/>
              </a:spcAft>
              <a:buSzPct val="80000"/>
              <a:buNone/>
            </a:pPr>
            <a:r>
              <a:t/>
            </a:r>
            <a:endParaRPr/>
          </a:p>
          <a:p>
            <a:pPr indent="0" lvl="0" marL="0" rtl="0" algn="ctr">
              <a:spcBef>
                <a:spcPts val="370"/>
              </a:spcBef>
              <a:spcAft>
                <a:spcPts val="0"/>
              </a:spcAft>
              <a:buSzPct val="80000"/>
              <a:buNone/>
            </a:pPr>
            <a:r>
              <a:t/>
            </a:r>
            <a:endParaRPr/>
          </a:p>
          <a:p>
            <a:pPr indent="0" lvl="0" marL="0" rtl="0" algn="ctr">
              <a:spcBef>
                <a:spcPts val="370"/>
              </a:spcBef>
              <a:spcAft>
                <a:spcPts val="0"/>
              </a:spcAft>
              <a:buSzPct val="80000"/>
              <a:buNone/>
            </a:pPr>
            <a:r>
              <a:rPr lang="en-US"/>
              <a:t>By Janet Morgan Ross</a:t>
            </a:r>
            <a:endParaRPr/>
          </a:p>
          <a:p>
            <a:pPr indent="0" lvl="0" marL="0" rtl="0" algn="ctr">
              <a:spcBef>
                <a:spcPts val="370"/>
              </a:spcBef>
              <a:spcAft>
                <a:spcPts val="0"/>
              </a:spcAft>
              <a:buSzPct val="80000"/>
              <a:buNone/>
            </a:pPr>
            <a:r>
              <a:rPr lang="en-US"/>
              <a:t>December  2021</a:t>
            </a:r>
            <a:endParaRPr/>
          </a:p>
          <a:p>
            <a:pPr indent="0" lvl="0" marL="0" rtl="0" algn="ctr">
              <a:spcBef>
                <a:spcPts val="370"/>
              </a:spcBef>
              <a:spcAft>
                <a:spcPts val="0"/>
              </a:spcAft>
              <a:buSzPct val="80000"/>
              <a:buNone/>
            </a:pPr>
            <a:r>
              <a:t/>
            </a:r>
            <a:endParaRPr/>
          </a:p>
          <a:p>
            <a:pPr indent="0" lvl="0" marL="0" rtl="0" algn="r">
              <a:spcBef>
                <a:spcPts val="370"/>
              </a:spcBef>
              <a:spcAft>
                <a:spcPts val="0"/>
              </a:spcAft>
              <a:buSzPct val="80000"/>
              <a:buNone/>
            </a:pPr>
            <a:r>
              <a:t/>
            </a:r>
            <a:endParaRPr/>
          </a:p>
          <a:p>
            <a:pPr indent="0" lvl="0" marL="0" rtl="0" algn="r">
              <a:spcBef>
                <a:spcPts val="370"/>
              </a:spcBef>
              <a:spcAft>
                <a:spcPts val="0"/>
              </a:spcAft>
              <a:buSzPct val="80000"/>
              <a:buNone/>
            </a:pPr>
            <a:r>
              <a:t/>
            </a:r>
            <a:endParaRPr/>
          </a:p>
          <a:p>
            <a:pPr indent="0" lvl="0" marL="0" rtl="0" algn="r">
              <a:spcBef>
                <a:spcPts val="370"/>
              </a:spcBef>
              <a:spcAft>
                <a:spcPts val="0"/>
              </a:spcAft>
              <a:buSzPct val="80000"/>
              <a:buNone/>
            </a:pPr>
            <a:r>
              <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6" name="Shape 146"/>
        <p:cNvGrpSpPr/>
        <p:nvPr/>
      </p:nvGrpSpPr>
      <p:grpSpPr>
        <a:xfrm>
          <a:off x="0" y="0"/>
          <a:ext cx="0" cy="0"/>
          <a:chOff x="0" y="0"/>
          <a:chExt cx="0" cy="0"/>
        </a:xfrm>
      </p:grpSpPr>
      <p:sp>
        <p:nvSpPr>
          <p:cNvPr id="147" name="Google Shape;147;p10"/>
          <p:cNvSpPr txBox="1"/>
          <p:nvPr>
            <p:ph type="title"/>
          </p:nvPr>
        </p:nvSpPr>
        <p:spPr>
          <a:xfrm>
            <a:off x="457200" y="274638"/>
            <a:ext cx="8305800" cy="1706562"/>
          </a:xfrm>
          <a:prstGeom prst="rect">
            <a:avLst/>
          </a:prstGeom>
          <a:noFill/>
          <a:ln>
            <a:noFill/>
          </a:ln>
        </p:spPr>
        <p:txBody>
          <a:bodyPr anchorCtr="0" anchor="ctr" bIns="45700" lIns="45700" spcFirstLastPara="1" rIns="45700" wrap="square" tIns="45700">
            <a:normAutofit fontScale="90000"/>
          </a:bodyPr>
          <a:lstStyle/>
          <a:p>
            <a:pPr indent="0" lvl="0" marL="0" rtl="0" algn="l">
              <a:spcBef>
                <a:spcPts val="0"/>
              </a:spcBef>
              <a:spcAft>
                <a:spcPts val="0"/>
              </a:spcAft>
              <a:buClr>
                <a:schemeClr val="lt1"/>
              </a:buClr>
              <a:buSzPct val="100000"/>
              <a:buFont typeface="Libre Franklin"/>
              <a:buNone/>
            </a:pPr>
            <a:r>
              <a:rPr lang="en-US" sz="2700"/>
              <a:t>The </a:t>
            </a:r>
            <a:r>
              <a:rPr i="1" lang="en-US" sz="2700"/>
              <a:t>Success</a:t>
            </a:r>
            <a:r>
              <a:rPr lang="en-US" sz="2700"/>
              <a:t> of London delivered a cargo of wines and other goods to Joseph Bridger of Virginia in 1654 [1673 quit claim]</a:t>
            </a:r>
            <a:br>
              <a:rPr lang="en-US" sz="2400"/>
            </a:br>
            <a:br>
              <a:rPr lang="en-US" sz="2400"/>
            </a:br>
            <a:r>
              <a:rPr lang="en-US" sz="2400"/>
              <a:t>Wine seals for Joseph and Hester </a:t>
            </a:r>
            <a:br>
              <a:rPr lang="en-US" sz="2400"/>
            </a:br>
            <a:r>
              <a:rPr lang="en-US" sz="2400"/>
              <a:t>[photos from Historic St. Luke’s Magazine]</a:t>
            </a:r>
            <a:endParaRPr sz="2400"/>
          </a:p>
        </p:txBody>
      </p:sp>
      <p:pic>
        <p:nvPicPr>
          <p:cNvPr descr="wine seal JB2.JPG" id="148" name="Google Shape;148;p10"/>
          <p:cNvPicPr preferRelativeResize="0"/>
          <p:nvPr>
            <p:ph idx="1" type="body"/>
          </p:nvPr>
        </p:nvPicPr>
        <p:blipFill rotWithShape="1">
          <a:blip r:embed="rId3">
            <a:alphaModFix/>
          </a:blip>
          <a:srcRect b="0" l="0" r="0" t="0"/>
          <a:stretch/>
        </p:blipFill>
        <p:spPr>
          <a:xfrm>
            <a:off x="228600" y="2286000"/>
            <a:ext cx="4419600" cy="3740141"/>
          </a:xfrm>
          <a:prstGeom prst="rect">
            <a:avLst/>
          </a:prstGeom>
          <a:noFill/>
          <a:ln>
            <a:noFill/>
          </a:ln>
        </p:spPr>
      </p:pic>
      <p:pic>
        <p:nvPicPr>
          <p:cNvPr descr="wine seal HB2.JPG" id="149" name="Google Shape;149;p10"/>
          <p:cNvPicPr preferRelativeResize="0"/>
          <p:nvPr>
            <p:ph idx="2" type="body"/>
          </p:nvPr>
        </p:nvPicPr>
        <p:blipFill rotWithShape="1">
          <a:blip r:embed="rId4">
            <a:alphaModFix/>
          </a:blip>
          <a:srcRect b="0" l="0" r="0" t="0"/>
          <a:stretch/>
        </p:blipFill>
        <p:spPr>
          <a:xfrm>
            <a:off x="4876800" y="2286000"/>
            <a:ext cx="3921099" cy="3810001"/>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3" name="Shape 153"/>
        <p:cNvGrpSpPr/>
        <p:nvPr/>
      </p:nvGrpSpPr>
      <p:grpSpPr>
        <a:xfrm>
          <a:off x="0" y="0"/>
          <a:ext cx="0" cy="0"/>
          <a:chOff x="0" y="0"/>
          <a:chExt cx="0" cy="0"/>
        </a:xfrm>
      </p:grpSpPr>
      <p:sp>
        <p:nvSpPr>
          <p:cNvPr id="154" name="Google Shape;154;p11"/>
          <p:cNvSpPr txBox="1"/>
          <p:nvPr>
            <p:ph type="title"/>
          </p:nvPr>
        </p:nvSpPr>
        <p:spPr>
          <a:xfrm>
            <a:off x="457200" y="274638"/>
            <a:ext cx="7467600" cy="1143000"/>
          </a:xfrm>
          <a:prstGeom prst="rect">
            <a:avLst/>
          </a:prstGeom>
          <a:noFill/>
          <a:ln>
            <a:noFill/>
          </a:ln>
        </p:spPr>
        <p:txBody>
          <a:bodyPr anchorCtr="0" anchor="ctr" bIns="45700" lIns="45700" spcFirstLastPara="1" rIns="45700" wrap="square" tIns="45700">
            <a:normAutofit/>
          </a:bodyPr>
          <a:lstStyle/>
          <a:p>
            <a:pPr indent="0" lvl="0" marL="0" rtl="0" algn="l">
              <a:spcBef>
                <a:spcPts val="0"/>
              </a:spcBef>
              <a:spcAft>
                <a:spcPts val="0"/>
              </a:spcAft>
              <a:buClr>
                <a:schemeClr val="lt1"/>
              </a:buClr>
              <a:buSzPts val="4000"/>
              <a:buFont typeface="Libre Franklin"/>
              <a:buNone/>
            </a:pPr>
            <a:r>
              <a:rPr lang="en-US" sz="4000"/>
              <a:t>Political and Military Careers</a:t>
            </a:r>
            <a:endParaRPr sz="4000"/>
          </a:p>
        </p:txBody>
      </p:sp>
      <p:sp>
        <p:nvSpPr>
          <p:cNvPr id="155" name="Google Shape;155;p11"/>
          <p:cNvSpPr txBox="1"/>
          <p:nvPr>
            <p:ph idx="1" type="body"/>
          </p:nvPr>
        </p:nvSpPr>
        <p:spPr>
          <a:xfrm>
            <a:off x="457200" y="1600200"/>
            <a:ext cx="7467600" cy="4525963"/>
          </a:xfrm>
          <a:prstGeom prst="rect">
            <a:avLst/>
          </a:prstGeom>
          <a:noFill/>
          <a:ln>
            <a:noFill/>
          </a:ln>
        </p:spPr>
        <p:txBody>
          <a:bodyPr anchorCtr="0" anchor="t" bIns="45700" lIns="91425" spcFirstLastPara="1" rIns="91425" wrap="square" tIns="45700">
            <a:normAutofit/>
          </a:bodyPr>
          <a:lstStyle/>
          <a:p>
            <a:pPr indent="-384047" lvl="0" marL="420624" rtl="0" algn="l">
              <a:spcBef>
                <a:spcPts val="0"/>
              </a:spcBef>
              <a:spcAft>
                <a:spcPts val="0"/>
              </a:spcAft>
              <a:buSzPts val="2400"/>
              <a:buChar char="⦿"/>
            </a:pPr>
            <a:r>
              <a:rPr lang="en-US"/>
              <a:t>Family tradition says that Joseph Bridger was a soldier in the Royal Army during the English Civil War. If so, given his birth date, he would have served in the Second Civil War in 1648.</a:t>
            </a:r>
            <a:endParaRPr/>
          </a:p>
          <a:p>
            <a:pPr indent="-231647" lvl="0" marL="420624" rtl="0" algn="l">
              <a:spcBef>
                <a:spcPts val="600"/>
              </a:spcBef>
              <a:spcAft>
                <a:spcPts val="0"/>
              </a:spcAft>
              <a:buSzPts val="2400"/>
              <a:buNone/>
            </a:pPr>
            <a:r>
              <a:t/>
            </a:r>
            <a:endParaRPr/>
          </a:p>
          <a:p>
            <a:pPr indent="-384047" lvl="0" marL="420624" rtl="0" algn="l">
              <a:spcBef>
                <a:spcPts val="600"/>
              </a:spcBef>
              <a:spcAft>
                <a:spcPts val="0"/>
              </a:spcAft>
              <a:buSzPts val="2400"/>
              <a:buChar char="⦿"/>
            </a:pPr>
            <a:r>
              <a:rPr lang="en-US"/>
              <a:t>House of Burgesses for Isle of Wight Co., VA: 1657-1658, 1663, 1666 </a:t>
            </a:r>
            <a:endParaRPr/>
          </a:p>
          <a:p>
            <a:pPr indent="-231647" lvl="0" marL="420624" rtl="0" algn="l">
              <a:spcBef>
                <a:spcPts val="600"/>
              </a:spcBef>
              <a:spcAft>
                <a:spcPts val="0"/>
              </a:spcAft>
              <a:buSzPts val="2400"/>
              <a:buNone/>
            </a:pPr>
            <a:r>
              <a:t/>
            </a:r>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9" name="Shape 159"/>
        <p:cNvGrpSpPr/>
        <p:nvPr/>
      </p:nvGrpSpPr>
      <p:grpSpPr>
        <a:xfrm>
          <a:off x="0" y="0"/>
          <a:ext cx="0" cy="0"/>
          <a:chOff x="0" y="0"/>
          <a:chExt cx="0" cy="0"/>
        </a:xfrm>
      </p:grpSpPr>
      <p:sp>
        <p:nvSpPr>
          <p:cNvPr id="160" name="Google Shape;160;p12"/>
          <p:cNvSpPr txBox="1"/>
          <p:nvPr>
            <p:ph type="title"/>
          </p:nvPr>
        </p:nvSpPr>
        <p:spPr>
          <a:xfrm>
            <a:off x="5410200" y="0"/>
            <a:ext cx="3733800" cy="6019800"/>
          </a:xfrm>
          <a:prstGeom prst="rect">
            <a:avLst/>
          </a:prstGeom>
          <a:noFill/>
          <a:ln>
            <a:noFill/>
          </a:ln>
        </p:spPr>
        <p:txBody>
          <a:bodyPr anchorCtr="0" anchor="ctr" bIns="45700" lIns="45700" spcFirstLastPara="1" rIns="45700" wrap="square" tIns="45700">
            <a:normAutofit/>
          </a:bodyPr>
          <a:lstStyle/>
          <a:p>
            <a:pPr indent="0" lvl="0" marL="0" rtl="0" algn="l">
              <a:spcBef>
                <a:spcPts val="0"/>
              </a:spcBef>
              <a:spcAft>
                <a:spcPts val="0"/>
              </a:spcAft>
              <a:buClr>
                <a:schemeClr val="lt1"/>
              </a:buClr>
              <a:buSzPts val="2400"/>
              <a:buFont typeface="Libre Franklin"/>
              <a:buNone/>
            </a:pPr>
            <a:r>
              <a:rPr lang="en-US" sz="2400"/>
              <a:t>Joseph Bridger was the subject of </a:t>
            </a:r>
            <a:r>
              <a:rPr i="1" lang="en-US" sz="2400"/>
              <a:t>The King’s Henchman</a:t>
            </a:r>
            <a:r>
              <a:rPr lang="en-US" sz="2400"/>
              <a:t>, by Elmer Oris Parker, Virginia Cavalcade, Vol VII, #1, Summer 1957</a:t>
            </a:r>
            <a:endParaRPr sz="2400"/>
          </a:p>
        </p:txBody>
      </p:sp>
      <p:pic>
        <p:nvPicPr>
          <p:cNvPr descr="cover page.jpg" id="161" name="Google Shape;161;p12"/>
          <p:cNvPicPr preferRelativeResize="0"/>
          <p:nvPr>
            <p:ph idx="1" type="body"/>
          </p:nvPr>
        </p:nvPicPr>
        <p:blipFill rotWithShape="1">
          <a:blip r:embed="rId3">
            <a:alphaModFix/>
          </a:blip>
          <a:srcRect b="0" l="0" r="0" t="0"/>
          <a:stretch/>
        </p:blipFill>
        <p:spPr>
          <a:xfrm>
            <a:off x="0" y="0"/>
            <a:ext cx="5410200" cy="6920771"/>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5" name="Shape 165"/>
        <p:cNvGrpSpPr/>
        <p:nvPr/>
      </p:nvGrpSpPr>
      <p:grpSpPr>
        <a:xfrm>
          <a:off x="0" y="0"/>
          <a:ext cx="0" cy="0"/>
          <a:chOff x="0" y="0"/>
          <a:chExt cx="0" cy="0"/>
        </a:xfrm>
      </p:grpSpPr>
      <p:sp>
        <p:nvSpPr>
          <p:cNvPr id="166" name="Google Shape;166;p13"/>
          <p:cNvSpPr txBox="1"/>
          <p:nvPr>
            <p:ph type="title"/>
          </p:nvPr>
        </p:nvSpPr>
        <p:spPr>
          <a:xfrm>
            <a:off x="457200" y="274638"/>
            <a:ext cx="7467600" cy="2239962"/>
          </a:xfrm>
          <a:prstGeom prst="rect">
            <a:avLst/>
          </a:prstGeom>
          <a:noFill/>
          <a:ln>
            <a:noFill/>
          </a:ln>
        </p:spPr>
        <p:txBody>
          <a:bodyPr anchorCtr="0" anchor="ctr" bIns="45700" lIns="45700" spcFirstLastPara="1" rIns="45700" wrap="square" tIns="45700">
            <a:normAutofit fontScale="90000"/>
          </a:bodyPr>
          <a:lstStyle/>
          <a:p>
            <a:pPr indent="0" lvl="0" marL="0" rtl="0" algn="l">
              <a:spcBef>
                <a:spcPts val="0"/>
              </a:spcBef>
              <a:spcAft>
                <a:spcPts val="0"/>
              </a:spcAft>
              <a:buClr>
                <a:schemeClr val="lt1"/>
              </a:buClr>
              <a:buSzPct val="100000"/>
              <a:buFont typeface="Libre Franklin"/>
              <a:buNone/>
            </a:pPr>
            <a:r>
              <a:rPr lang="en-US" sz="4800"/>
              <a:t>Political and Military Careers</a:t>
            </a:r>
            <a:br>
              <a:rPr lang="en-US" sz="4800"/>
            </a:br>
            <a:br>
              <a:rPr lang="en-US" sz="4800"/>
            </a:br>
            <a:r>
              <a:rPr lang="en-US" sz="2700"/>
              <a:t>Councillor of State: 1670-1686 </a:t>
            </a:r>
            <a:br>
              <a:rPr lang="en-US" sz="2700"/>
            </a:br>
            <a:r>
              <a:rPr lang="en-US" sz="2200"/>
              <a:t>[Illustrations from Virginia Cavalcade, 1957]</a:t>
            </a:r>
            <a:endParaRPr sz="2200"/>
          </a:p>
        </p:txBody>
      </p:sp>
      <p:pic>
        <p:nvPicPr>
          <p:cNvPr descr="Bridger photos 2-3.JPG" id="167" name="Google Shape;167;p13"/>
          <p:cNvPicPr preferRelativeResize="0"/>
          <p:nvPr>
            <p:ph idx="1" type="body"/>
          </p:nvPr>
        </p:nvPicPr>
        <p:blipFill rotWithShape="1">
          <a:blip r:embed="rId3">
            <a:alphaModFix/>
          </a:blip>
          <a:srcRect b="0" l="0" r="0" t="0"/>
          <a:stretch/>
        </p:blipFill>
        <p:spPr>
          <a:xfrm>
            <a:off x="0" y="2667000"/>
            <a:ext cx="9123706" cy="3733800"/>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1" name="Shape 171"/>
        <p:cNvGrpSpPr/>
        <p:nvPr/>
      </p:nvGrpSpPr>
      <p:grpSpPr>
        <a:xfrm>
          <a:off x="0" y="0"/>
          <a:ext cx="0" cy="0"/>
          <a:chOff x="0" y="0"/>
          <a:chExt cx="0" cy="0"/>
        </a:xfrm>
      </p:grpSpPr>
      <p:sp>
        <p:nvSpPr>
          <p:cNvPr id="172" name="Google Shape;172;p14"/>
          <p:cNvSpPr txBox="1"/>
          <p:nvPr>
            <p:ph type="title"/>
          </p:nvPr>
        </p:nvSpPr>
        <p:spPr>
          <a:xfrm>
            <a:off x="457200" y="274638"/>
            <a:ext cx="7467600" cy="1143000"/>
          </a:xfrm>
          <a:prstGeom prst="rect">
            <a:avLst/>
          </a:prstGeom>
          <a:noFill/>
          <a:ln>
            <a:noFill/>
          </a:ln>
        </p:spPr>
        <p:txBody>
          <a:bodyPr anchorCtr="0" anchor="ctr" bIns="45700" lIns="45700" spcFirstLastPara="1" rIns="45700" wrap="square" tIns="45700">
            <a:normAutofit/>
          </a:bodyPr>
          <a:lstStyle/>
          <a:p>
            <a:pPr indent="0" lvl="0" marL="0" rtl="0" algn="l">
              <a:spcBef>
                <a:spcPts val="0"/>
              </a:spcBef>
              <a:spcAft>
                <a:spcPts val="0"/>
              </a:spcAft>
              <a:buClr>
                <a:schemeClr val="lt1"/>
              </a:buClr>
              <a:buSzPts val="4000"/>
              <a:buFont typeface="Libre Franklin"/>
              <a:buNone/>
            </a:pPr>
            <a:r>
              <a:rPr lang="en-US" sz="4000"/>
              <a:t>Political and Military Careers</a:t>
            </a:r>
            <a:endParaRPr sz="4000"/>
          </a:p>
        </p:txBody>
      </p:sp>
      <p:sp>
        <p:nvSpPr>
          <p:cNvPr id="173" name="Google Shape;173;p14"/>
          <p:cNvSpPr txBox="1"/>
          <p:nvPr>
            <p:ph idx="1" type="body"/>
          </p:nvPr>
        </p:nvSpPr>
        <p:spPr>
          <a:xfrm>
            <a:off x="457200" y="1600200"/>
            <a:ext cx="7467600" cy="4525963"/>
          </a:xfrm>
          <a:prstGeom prst="rect">
            <a:avLst/>
          </a:prstGeom>
          <a:noFill/>
          <a:ln>
            <a:noFill/>
          </a:ln>
        </p:spPr>
        <p:txBody>
          <a:bodyPr anchorCtr="0" anchor="t" bIns="45700" lIns="91425" spcFirstLastPara="1" rIns="91425" wrap="square" tIns="45700">
            <a:normAutofit/>
          </a:bodyPr>
          <a:lstStyle/>
          <a:p>
            <a:pPr indent="-384047" lvl="0" marL="420624" rtl="0" algn="l">
              <a:spcBef>
                <a:spcPts val="0"/>
              </a:spcBef>
              <a:spcAft>
                <a:spcPts val="0"/>
              </a:spcAft>
              <a:buSzPts val="2400"/>
              <a:buChar char="⦿"/>
            </a:pPr>
            <a:r>
              <a:rPr lang="en-US"/>
              <a:t>Adjutant General for Virginia in 1666</a:t>
            </a:r>
            <a:endParaRPr/>
          </a:p>
          <a:p>
            <a:pPr indent="-231647" lvl="0" marL="420624" rtl="0" algn="l">
              <a:spcBef>
                <a:spcPts val="600"/>
              </a:spcBef>
              <a:spcAft>
                <a:spcPts val="0"/>
              </a:spcAft>
              <a:buSzPts val="2400"/>
              <a:buNone/>
            </a:pPr>
            <a:r>
              <a:t/>
            </a:r>
            <a:endParaRPr/>
          </a:p>
          <a:p>
            <a:pPr indent="-384047" lvl="0" marL="420624" rtl="0" algn="l">
              <a:spcBef>
                <a:spcPts val="600"/>
              </a:spcBef>
              <a:spcAft>
                <a:spcPts val="0"/>
              </a:spcAft>
              <a:buSzPts val="2400"/>
              <a:buChar char="⦿"/>
            </a:pPr>
            <a:r>
              <a:rPr lang="en-US"/>
              <a:t>Colonel in the Isle of Wight Co., VA, beginning in 1672</a:t>
            </a:r>
            <a:endParaRPr/>
          </a:p>
          <a:p>
            <a:pPr indent="-231647" lvl="0" marL="420624" rtl="0" algn="l">
              <a:spcBef>
                <a:spcPts val="600"/>
              </a:spcBef>
              <a:spcAft>
                <a:spcPts val="0"/>
              </a:spcAft>
              <a:buSzPts val="2400"/>
              <a:buNone/>
            </a:pPr>
            <a:r>
              <a:t/>
            </a:r>
            <a:endParaRPr/>
          </a:p>
          <a:p>
            <a:pPr indent="-384047" lvl="0" marL="420624" rtl="0" algn="l">
              <a:spcBef>
                <a:spcPts val="600"/>
              </a:spcBef>
              <a:spcAft>
                <a:spcPts val="0"/>
              </a:spcAft>
              <a:buSzPts val="2400"/>
              <a:buChar char="⦿"/>
            </a:pPr>
            <a:r>
              <a:rPr lang="en-US"/>
              <a:t>During Bacon’s Rebellion, he was one of 5 Councillors to flee to Maryland’s eastern shore with Gov. Berkeley</a:t>
            </a:r>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7" name="Shape 177"/>
        <p:cNvGrpSpPr/>
        <p:nvPr/>
      </p:nvGrpSpPr>
      <p:grpSpPr>
        <a:xfrm>
          <a:off x="0" y="0"/>
          <a:ext cx="0" cy="0"/>
          <a:chOff x="0" y="0"/>
          <a:chExt cx="0" cy="0"/>
        </a:xfrm>
      </p:grpSpPr>
      <p:sp>
        <p:nvSpPr>
          <p:cNvPr id="178" name="Google Shape;178;p15"/>
          <p:cNvSpPr txBox="1"/>
          <p:nvPr>
            <p:ph type="title"/>
          </p:nvPr>
        </p:nvSpPr>
        <p:spPr>
          <a:xfrm>
            <a:off x="457200" y="0"/>
            <a:ext cx="7772400" cy="2011362"/>
          </a:xfrm>
          <a:prstGeom prst="rect">
            <a:avLst/>
          </a:prstGeom>
          <a:noFill/>
          <a:ln>
            <a:noFill/>
          </a:ln>
        </p:spPr>
        <p:txBody>
          <a:bodyPr anchorCtr="0" anchor="ctr" bIns="45700" lIns="45700" spcFirstLastPara="1" rIns="45700" wrap="square" tIns="45700">
            <a:normAutofit/>
          </a:bodyPr>
          <a:lstStyle/>
          <a:p>
            <a:pPr indent="0" lvl="0" marL="0" rtl="0" algn="l">
              <a:spcBef>
                <a:spcPts val="0"/>
              </a:spcBef>
              <a:spcAft>
                <a:spcPts val="0"/>
              </a:spcAft>
              <a:buClr>
                <a:schemeClr val="lt1"/>
              </a:buClr>
              <a:buSzPts val="3200"/>
              <a:buFont typeface="Libre Franklin"/>
              <a:buNone/>
            </a:pPr>
            <a:r>
              <a:rPr lang="en-US" sz="3200"/>
              <a:t>Joseph Bridger likely fought against the rebels during Bacon’s Rebellion</a:t>
            </a:r>
            <a:br>
              <a:rPr lang="en-US" sz="3200"/>
            </a:br>
            <a:r>
              <a:rPr lang="en-US" sz="2400"/>
              <a:t>[Illustrations from Virginia Cavalcade, 1957]</a:t>
            </a:r>
            <a:endParaRPr sz="2400"/>
          </a:p>
        </p:txBody>
      </p:sp>
      <p:pic>
        <p:nvPicPr>
          <p:cNvPr descr="Bridger photos 3-4.JPG" id="179" name="Google Shape;179;p15"/>
          <p:cNvPicPr preferRelativeResize="0"/>
          <p:nvPr>
            <p:ph idx="1" type="body"/>
          </p:nvPr>
        </p:nvPicPr>
        <p:blipFill rotWithShape="1">
          <a:blip r:embed="rId3">
            <a:alphaModFix/>
          </a:blip>
          <a:srcRect b="0" l="0" r="0" t="0"/>
          <a:stretch/>
        </p:blipFill>
        <p:spPr>
          <a:xfrm>
            <a:off x="990600" y="1794143"/>
            <a:ext cx="7162799" cy="5063857"/>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3" name="Shape 183"/>
        <p:cNvGrpSpPr/>
        <p:nvPr/>
      </p:nvGrpSpPr>
      <p:grpSpPr>
        <a:xfrm>
          <a:off x="0" y="0"/>
          <a:ext cx="0" cy="0"/>
          <a:chOff x="0" y="0"/>
          <a:chExt cx="0" cy="0"/>
        </a:xfrm>
      </p:grpSpPr>
      <p:sp>
        <p:nvSpPr>
          <p:cNvPr id="184" name="Google Shape;184;p16"/>
          <p:cNvSpPr txBox="1"/>
          <p:nvPr>
            <p:ph type="title"/>
          </p:nvPr>
        </p:nvSpPr>
        <p:spPr>
          <a:xfrm>
            <a:off x="457200" y="274638"/>
            <a:ext cx="7467600" cy="1143000"/>
          </a:xfrm>
          <a:prstGeom prst="rect">
            <a:avLst/>
          </a:prstGeom>
          <a:noFill/>
          <a:ln>
            <a:noFill/>
          </a:ln>
        </p:spPr>
        <p:txBody>
          <a:bodyPr anchorCtr="0" anchor="ctr" bIns="45700" lIns="45700" spcFirstLastPara="1" rIns="45700" wrap="square" tIns="45700">
            <a:normAutofit/>
          </a:bodyPr>
          <a:lstStyle/>
          <a:p>
            <a:pPr indent="0" lvl="0" marL="0" rtl="0" algn="l">
              <a:spcBef>
                <a:spcPts val="0"/>
              </a:spcBef>
              <a:spcAft>
                <a:spcPts val="0"/>
              </a:spcAft>
              <a:buClr>
                <a:schemeClr val="lt1"/>
              </a:buClr>
              <a:buSzPts val="4800"/>
              <a:buFont typeface="Libre Franklin"/>
              <a:buNone/>
            </a:pPr>
            <a:r>
              <a:rPr lang="en-US" sz="4800"/>
              <a:t>Political and Military Careers</a:t>
            </a:r>
            <a:endParaRPr/>
          </a:p>
        </p:txBody>
      </p:sp>
      <p:sp>
        <p:nvSpPr>
          <p:cNvPr id="185" name="Google Shape;185;p16"/>
          <p:cNvSpPr txBox="1"/>
          <p:nvPr>
            <p:ph idx="1" type="body"/>
          </p:nvPr>
        </p:nvSpPr>
        <p:spPr>
          <a:xfrm>
            <a:off x="457200" y="1600200"/>
            <a:ext cx="8077200" cy="4876800"/>
          </a:xfrm>
          <a:prstGeom prst="rect">
            <a:avLst/>
          </a:prstGeom>
          <a:noFill/>
          <a:ln>
            <a:noFill/>
          </a:ln>
        </p:spPr>
        <p:txBody>
          <a:bodyPr anchorCtr="0" anchor="t" bIns="45700" lIns="91425" spcFirstLastPara="1" rIns="91425" wrap="square" tIns="45700">
            <a:normAutofit fontScale="92500" lnSpcReduction="20000"/>
          </a:bodyPr>
          <a:lstStyle/>
          <a:p>
            <a:pPr indent="-384047" lvl="0" marL="420624" rtl="0" algn="l">
              <a:spcBef>
                <a:spcPts val="0"/>
              </a:spcBef>
              <a:spcAft>
                <a:spcPts val="0"/>
              </a:spcAft>
              <a:buSzPct val="80000"/>
              <a:buChar char="⦿"/>
            </a:pPr>
            <a:r>
              <a:rPr lang="en-US"/>
              <a:t>Sole commander against the Indians in 1680 for 9 Counties (Lower Norfolk, Nansemond, Isle of Wight, Surry, Charles City, Henrico, New Kent, Rappahanock, and Potomeck?)</a:t>
            </a:r>
            <a:endParaRPr/>
          </a:p>
          <a:p>
            <a:pPr indent="-243078" lvl="0" marL="420624" rtl="0" algn="l">
              <a:spcBef>
                <a:spcPts val="555"/>
              </a:spcBef>
              <a:spcAft>
                <a:spcPts val="0"/>
              </a:spcAft>
              <a:buSzPct val="80000"/>
              <a:buNone/>
            </a:pPr>
            <a:r>
              <a:t/>
            </a:r>
            <a:endParaRPr/>
          </a:p>
          <a:p>
            <a:pPr indent="-384047" lvl="0" marL="420624" rtl="0" algn="l">
              <a:spcBef>
                <a:spcPts val="555"/>
              </a:spcBef>
              <a:spcAft>
                <a:spcPts val="0"/>
              </a:spcAft>
              <a:buSzPct val="80000"/>
              <a:buChar char="⦿"/>
            </a:pPr>
            <a:r>
              <a:rPr lang="en-US"/>
              <a:t>Deputy Vice Admiral for Virginia in 1683</a:t>
            </a:r>
            <a:endParaRPr/>
          </a:p>
          <a:p>
            <a:pPr indent="-384047" lvl="0" marL="420624" rtl="0" algn="l">
              <a:spcBef>
                <a:spcPts val="555"/>
              </a:spcBef>
              <a:spcAft>
                <a:spcPts val="0"/>
              </a:spcAft>
              <a:buSzPct val="80000"/>
              <a:buNone/>
            </a:pPr>
            <a:r>
              <a:t/>
            </a:r>
            <a:endParaRPr/>
          </a:p>
          <a:p>
            <a:pPr indent="-384047" lvl="0" marL="420624" rtl="0" algn="l">
              <a:spcBef>
                <a:spcPts val="555"/>
              </a:spcBef>
              <a:spcAft>
                <a:spcPts val="0"/>
              </a:spcAft>
              <a:buSzPct val="80000"/>
              <a:buChar char="⦿"/>
            </a:pPr>
            <a:r>
              <a:rPr lang="en-US"/>
              <a:t>Commander against the Indians in 1683 for all counties south of the James River, because, in Gov. Culpeper’s words, “the service is so difficult and dangerous that I could appoint no other.”</a:t>
            </a:r>
            <a:endParaRPr/>
          </a:p>
          <a:p>
            <a:pPr indent="-243078" lvl="0" marL="420624" rtl="0" algn="l">
              <a:spcBef>
                <a:spcPts val="555"/>
              </a:spcBef>
              <a:spcAft>
                <a:spcPts val="0"/>
              </a:spcAft>
              <a:buSzPct val="80000"/>
              <a:buNone/>
            </a:pPr>
            <a:r>
              <a:t/>
            </a:r>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0" name="Shape 190"/>
        <p:cNvGrpSpPr/>
        <p:nvPr/>
      </p:nvGrpSpPr>
      <p:grpSpPr>
        <a:xfrm>
          <a:off x="0" y="0"/>
          <a:ext cx="0" cy="0"/>
          <a:chOff x="0" y="0"/>
          <a:chExt cx="0" cy="0"/>
        </a:xfrm>
      </p:grpSpPr>
      <p:sp>
        <p:nvSpPr>
          <p:cNvPr id="191" name="Google Shape;191;p17"/>
          <p:cNvSpPr txBox="1"/>
          <p:nvPr>
            <p:ph type="title"/>
          </p:nvPr>
        </p:nvSpPr>
        <p:spPr>
          <a:xfrm>
            <a:off x="457200" y="274638"/>
            <a:ext cx="7467600" cy="1143000"/>
          </a:xfrm>
          <a:prstGeom prst="rect">
            <a:avLst/>
          </a:prstGeom>
          <a:noFill/>
          <a:ln>
            <a:noFill/>
          </a:ln>
        </p:spPr>
        <p:txBody>
          <a:bodyPr anchorCtr="0" anchor="ctr" bIns="45700" lIns="45700" spcFirstLastPara="1" rIns="45700" wrap="square" tIns="45700">
            <a:normAutofit/>
          </a:bodyPr>
          <a:lstStyle/>
          <a:p>
            <a:pPr indent="0" lvl="0" marL="0" rtl="0" algn="l">
              <a:spcBef>
                <a:spcPts val="0"/>
              </a:spcBef>
              <a:spcAft>
                <a:spcPts val="0"/>
              </a:spcAft>
              <a:buClr>
                <a:schemeClr val="lt1"/>
              </a:buClr>
              <a:buSzPts val="4600"/>
              <a:buFont typeface="Libre Franklin"/>
              <a:buNone/>
            </a:pPr>
            <a:r>
              <a:rPr lang="en-US"/>
              <a:t>Joseph Bridger’s Wealth</a:t>
            </a:r>
            <a:endParaRPr/>
          </a:p>
        </p:txBody>
      </p:sp>
      <p:sp>
        <p:nvSpPr>
          <p:cNvPr id="192" name="Google Shape;192;p17"/>
          <p:cNvSpPr txBox="1"/>
          <p:nvPr>
            <p:ph idx="1" type="body"/>
          </p:nvPr>
        </p:nvSpPr>
        <p:spPr>
          <a:xfrm>
            <a:off x="228600" y="1524000"/>
            <a:ext cx="8534400" cy="5029200"/>
          </a:xfrm>
          <a:prstGeom prst="rect">
            <a:avLst/>
          </a:prstGeom>
          <a:noFill/>
          <a:ln>
            <a:noFill/>
          </a:ln>
        </p:spPr>
        <p:txBody>
          <a:bodyPr anchorCtr="0" anchor="t" bIns="45700" lIns="91425" spcFirstLastPara="1" rIns="91425" wrap="square" tIns="45700">
            <a:normAutofit fontScale="62500" lnSpcReduction="20000"/>
          </a:bodyPr>
          <a:lstStyle/>
          <a:p>
            <a:pPr indent="-384047" lvl="0" marL="420624" rtl="0" algn="l">
              <a:spcBef>
                <a:spcPts val="0"/>
              </a:spcBef>
              <a:spcAft>
                <a:spcPts val="0"/>
              </a:spcAft>
              <a:buSzPct val="80000"/>
              <a:buChar char="⦿"/>
            </a:pPr>
            <a:r>
              <a:rPr lang="en-US"/>
              <a:t>Probably the wealthiest person living south of the James River in Virginia and probably one of the 10 wealthiest persons in Virginia. At his death, he was in debt to no one, and in fact, was “cash-rich,” a very rare thing in Colonial Virginia</a:t>
            </a:r>
            <a:endParaRPr/>
          </a:p>
          <a:p>
            <a:pPr indent="-288797" lvl="0" marL="420624" rtl="0" algn="l">
              <a:spcBef>
                <a:spcPts val="375"/>
              </a:spcBef>
              <a:spcAft>
                <a:spcPts val="0"/>
              </a:spcAft>
              <a:buSzPct val="80000"/>
              <a:buNone/>
            </a:pPr>
            <a:r>
              <a:t/>
            </a:r>
            <a:endParaRPr/>
          </a:p>
          <a:p>
            <a:pPr indent="-384047" lvl="0" marL="420624" rtl="0" algn="l">
              <a:spcBef>
                <a:spcPts val="375"/>
              </a:spcBef>
              <a:spcAft>
                <a:spcPts val="0"/>
              </a:spcAft>
              <a:buSzPct val="80000"/>
              <a:buChar char="⦿"/>
            </a:pPr>
            <a:r>
              <a:rPr lang="en-US"/>
              <a:t>Land: about 15,000 acres in Virginia and Maryland at his death in 1686 (He did not farm his land but instead leased it. He may have also owned a house in Jamestowne, but appears to have sold it before he died because it was not included in his inventory.)</a:t>
            </a:r>
            <a:endParaRPr/>
          </a:p>
          <a:p>
            <a:pPr indent="-288797" lvl="0" marL="420624" rtl="0" algn="l">
              <a:spcBef>
                <a:spcPts val="375"/>
              </a:spcBef>
              <a:spcAft>
                <a:spcPts val="0"/>
              </a:spcAft>
              <a:buSzPct val="80000"/>
              <a:buNone/>
            </a:pPr>
            <a:r>
              <a:t/>
            </a:r>
            <a:endParaRPr/>
          </a:p>
          <a:p>
            <a:pPr indent="-384047" lvl="0" marL="420624" rtl="0" algn="l">
              <a:spcBef>
                <a:spcPts val="375"/>
              </a:spcBef>
              <a:spcAft>
                <a:spcPts val="0"/>
              </a:spcAft>
              <a:buSzPct val="80000"/>
              <a:buChar char="⦿"/>
            </a:pPr>
            <a:r>
              <a:rPr lang="en-US"/>
              <a:t>Indentured Servants and Slaves: 4 indentured servants (two with only a year left to serve) and 13 slaves, with only 6 being adults or nearly so</a:t>
            </a:r>
            <a:endParaRPr/>
          </a:p>
          <a:p>
            <a:pPr indent="-288797" lvl="0" marL="420624" rtl="0" algn="l">
              <a:spcBef>
                <a:spcPts val="375"/>
              </a:spcBef>
              <a:spcAft>
                <a:spcPts val="0"/>
              </a:spcAft>
              <a:buSzPct val="80000"/>
              <a:buNone/>
            </a:pPr>
            <a:r>
              <a:t/>
            </a:r>
            <a:endParaRPr/>
          </a:p>
          <a:p>
            <a:pPr indent="-384047" lvl="0" marL="420624" rtl="0" algn="l">
              <a:spcBef>
                <a:spcPts val="375"/>
              </a:spcBef>
              <a:spcAft>
                <a:spcPts val="0"/>
              </a:spcAft>
              <a:buSzPct val="80000"/>
              <a:buChar char="⦿"/>
            </a:pPr>
            <a:r>
              <a:rPr lang="en-US"/>
              <a:t>House at Whitemarsh Farm or Plantation: a brick house with 21-rooms and approximately 11,300 square feet, as described in the inventory of his estate, which was one of the largest houses in Virginia at that time. The house burned twice and so only the foundation remained. Just for purposes of scale, George Washington’s Mount Vernon has 21 rooms and 11,008 square feet.</a:t>
            </a:r>
            <a:endParaRPr/>
          </a:p>
          <a:p>
            <a:pPr indent="-288797" lvl="0" marL="420624" rtl="0" algn="l">
              <a:spcBef>
                <a:spcPts val="375"/>
              </a:spcBef>
              <a:spcAft>
                <a:spcPts val="0"/>
              </a:spcAft>
              <a:buSzPct val="80000"/>
              <a:buNone/>
            </a:pPr>
            <a:r>
              <a:t/>
            </a:r>
            <a:endParaRPr/>
          </a:p>
          <a:p>
            <a:pPr indent="-288797" lvl="0" marL="420624" rtl="0" algn="l">
              <a:spcBef>
                <a:spcPts val="375"/>
              </a:spcBef>
              <a:spcAft>
                <a:spcPts val="0"/>
              </a:spcAft>
              <a:buSzPct val="80000"/>
              <a:buNone/>
            </a:pPr>
            <a:r>
              <a:t/>
            </a:r>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6" name="Shape 196"/>
        <p:cNvGrpSpPr/>
        <p:nvPr/>
      </p:nvGrpSpPr>
      <p:grpSpPr>
        <a:xfrm>
          <a:off x="0" y="0"/>
          <a:ext cx="0" cy="0"/>
          <a:chOff x="0" y="0"/>
          <a:chExt cx="0" cy="0"/>
        </a:xfrm>
      </p:grpSpPr>
      <p:sp>
        <p:nvSpPr>
          <p:cNvPr id="197" name="Google Shape;197;p18"/>
          <p:cNvSpPr txBox="1"/>
          <p:nvPr>
            <p:ph type="title"/>
          </p:nvPr>
        </p:nvSpPr>
        <p:spPr>
          <a:xfrm>
            <a:off x="685800" y="381000"/>
            <a:ext cx="7467600" cy="1143000"/>
          </a:xfrm>
          <a:prstGeom prst="rect">
            <a:avLst/>
          </a:prstGeom>
          <a:noFill/>
          <a:ln>
            <a:noFill/>
          </a:ln>
        </p:spPr>
        <p:txBody>
          <a:bodyPr anchorCtr="0" anchor="ctr" bIns="45700" lIns="45700" spcFirstLastPara="1" rIns="45700" wrap="square" tIns="45700">
            <a:normAutofit fontScale="90000"/>
          </a:bodyPr>
          <a:lstStyle/>
          <a:p>
            <a:pPr indent="0" lvl="0" marL="0" rtl="0" algn="ctr">
              <a:spcBef>
                <a:spcPts val="0"/>
              </a:spcBef>
              <a:spcAft>
                <a:spcPts val="0"/>
              </a:spcAft>
              <a:buClr>
                <a:schemeClr val="lt1"/>
              </a:buClr>
              <a:buSzPct val="127777"/>
              <a:buFont typeface="Libre Franklin"/>
              <a:buNone/>
            </a:pPr>
            <a:r>
              <a:rPr lang="en-US"/>
              <a:t>Whitemarsh  Mansion</a:t>
            </a:r>
            <a:br>
              <a:rPr lang="en-US"/>
            </a:br>
            <a:r>
              <a:rPr lang="en-US" sz="3600"/>
              <a:t>pre-archeology concept by E. O. Parker</a:t>
            </a:r>
            <a:endParaRPr sz="3600"/>
          </a:p>
        </p:txBody>
      </p:sp>
      <p:pic>
        <p:nvPicPr>
          <p:cNvPr descr="Whitemarsh concept_EO Parker_fifties.JPG" id="198" name="Google Shape;198;p18"/>
          <p:cNvPicPr preferRelativeResize="0"/>
          <p:nvPr>
            <p:ph idx="1" type="body"/>
          </p:nvPr>
        </p:nvPicPr>
        <p:blipFill rotWithShape="1">
          <a:blip r:embed="rId3">
            <a:alphaModFix/>
          </a:blip>
          <a:srcRect b="0" l="0" r="0" t="0"/>
          <a:stretch/>
        </p:blipFill>
        <p:spPr>
          <a:xfrm>
            <a:off x="1066800" y="1524000"/>
            <a:ext cx="6781800" cy="5019476"/>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2" name="Shape 202"/>
        <p:cNvGrpSpPr/>
        <p:nvPr/>
      </p:nvGrpSpPr>
      <p:grpSpPr>
        <a:xfrm>
          <a:off x="0" y="0"/>
          <a:ext cx="0" cy="0"/>
          <a:chOff x="0" y="0"/>
          <a:chExt cx="0" cy="0"/>
        </a:xfrm>
      </p:grpSpPr>
      <p:sp>
        <p:nvSpPr>
          <p:cNvPr id="203" name="Google Shape;203;p19"/>
          <p:cNvSpPr txBox="1"/>
          <p:nvPr>
            <p:ph type="title"/>
          </p:nvPr>
        </p:nvSpPr>
        <p:spPr>
          <a:xfrm>
            <a:off x="457200" y="274638"/>
            <a:ext cx="7467600" cy="1143000"/>
          </a:xfrm>
          <a:prstGeom prst="rect">
            <a:avLst/>
          </a:prstGeom>
          <a:noFill/>
          <a:ln>
            <a:noFill/>
          </a:ln>
        </p:spPr>
        <p:txBody>
          <a:bodyPr anchorCtr="0" anchor="ctr" bIns="45700" lIns="45700" spcFirstLastPara="1" rIns="45700" wrap="square" tIns="45700">
            <a:normAutofit fontScale="90000"/>
          </a:bodyPr>
          <a:lstStyle/>
          <a:p>
            <a:pPr indent="0" lvl="0" marL="0" rtl="0" algn="l">
              <a:spcBef>
                <a:spcPts val="0"/>
              </a:spcBef>
              <a:spcAft>
                <a:spcPts val="0"/>
              </a:spcAft>
              <a:buClr>
                <a:schemeClr val="lt1"/>
              </a:buClr>
              <a:buSzPct val="100000"/>
              <a:buFont typeface="Libre Franklin"/>
              <a:buNone/>
            </a:pPr>
            <a:r>
              <a:rPr lang="en-US"/>
              <a:t>Expected New Reports on Joseph Bridger and Whitemarsh</a:t>
            </a:r>
            <a:endParaRPr/>
          </a:p>
        </p:txBody>
      </p:sp>
      <p:sp>
        <p:nvSpPr>
          <p:cNvPr id="204" name="Google Shape;204;p19"/>
          <p:cNvSpPr txBox="1"/>
          <p:nvPr>
            <p:ph idx="1" type="body"/>
          </p:nvPr>
        </p:nvSpPr>
        <p:spPr>
          <a:xfrm>
            <a:off x="457200" y="1905000"/>
            <a:ext cx="7467600" cy="4221163"/>
          </a:xfrm>
          <a:prstGeom prst="rect">
            <a:avLst/>
          </a:prstGeom>
          <a:noFill/>
          <a:ln>
            <a:noFill/>
          </a:ln>
        </p:spPr>
        <p:txBody>
          <a:bodyPr anchorCtr="0" anchor="t" bIns="45700" lIns="91425" spcFirstLastPara="1" rIns="91425" wrap="square" tIns="45700">
            <a:normAutofit/>
          </a:bodyPr>
          <a:lstStyle/>
          <a:p>
            <a:pPr indent="-384047" lvl="0" marL="420624" rtl="0" algn="l">
              <a:spcBef>
                <a:spcPts val="0"/>
              </a:spcBef>
              <a:spcAft>
                <a:spcPts val="0"/>
              </a:spcAft>
              <a:buSzPts val="2400"/>
              <a:buChar char="⦿"/>
            </a:pPr>
            <a:r>
              <a:rPr lang="en-US"/>
              <a:t>Archaeology on Whitemarsh Farm that wrapped up in 2021, directed by Alain Outlaw and sponsored by St Luke’s Foundation</a:t>
            </a:r>
            <a:endParaRPr/>
          </a:p>
          <a:p>
            <a:pPr indent="-231647" lvl="0" marL="420624" rtl="0" algn="l">
              <a:spcBef>
                <a:spcPts val="600"/>
              </a:spcBef>
              <a:spcAft>
                <a:spcPts val="0"/>
              </a:spcAft>
              <a:buSzPts val="2400"/>
              <a:buNone/>
            </a:pPr>
            <a:r>
              <a:t/>
            </a:r>
            <a:endParaRPr/>
          </a:p>
          <a:p>
            <a:pPr indent="-384047" lvl="0" marL="420624" rtl="0" algn="l">
              <a:spcBef>
                <a:spcPts val="600"/>
              </a:spcBef>
              <a:spcAft>
                <a:spcPts val="0"/>
              </a:spcAft>
              <a:buSzPts val="2400"/>
              <a:buChar char="⦿"/>
            </a:pPr>
            <a:r>
              <a:rPr lang="en-US"/>
              <a:t>DNA from bones of Joseph Bridger, analysis directed by Doug Owsely</a:t>
            </a:r>
            <a:endParaRPr/>
          </a:p>
          <a:p>
            <a:pPr indent="-231647" lvl="0" marL="420624" rtl="0" algn="l">
              <a:spcBef>
                <a:spcPts val="600"/>
              </a:spcBef>
              <a:spcAft>
                <a:spcPts val="0"/>
              </a:spcAft>
              <a:buSzPts val="2400"/>
              <a:buNone/>
            </a:pPr>
            <a:r>
              <a:t/>
            </a:r>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9" name="Shape 99"/>
        <p:cNvGrpSpPr/>
        <p:nvPr/>
      </p:nvGrpSpPr>
      <p:grpSpPr>
        <a:xfrm>
          <a:off x="0" y="0"/>
          <a:ext cx="0" cy="0"/>
          <a:chOff x="0" y="0"/>
          <a:chExt cx="0" cy="0"/>
        </a:xfrm>
      </p:grpSpPr>
      <p:sp>
        <p:nvSpPr>
          <p:cNvPr id="100" name="Google Shape;100;p2"/>
          <p:cNvSpPr txBox="1"/>
          <p:nvPr>
            <p:ph type="title"/>
          </p:nvPr>
        </p:nvSpPr>
        <p:spPr>
          <a:xfrm>
            <a:off x="533400" y="304800"/>
            <a:ext cx="7467600" cy="1143000"/>
          </a:xfrm>
          <a:prstGeom prst="rect">
            <a:avLst/>
          </a:prstGeom>
          <a:noFill/>
          <a:ln>
            <a:noFill/>
          </a:ln>
        </p:spPr>
        <p:txBody>
          <a:bodyPr anchorCtr="0" anchor="ctr" bIns="45700" lIns="45700" spcFirstLastPara="1" rIns="45700" wrap="square" tIns="45700">
            <a:normAutofit/>
          </a:bodyPr>
          <a:lstStyle/>
          <a:p>
            <a:pPr indent="0" lvl="0" marL="0" rtl="0" algn="l">
              <a:spcBef>
                <a:spcPts val="0"/>
              </a:spcBef>
              <a:spcAft>
                <a:spcPts val="0"/>
              </a:spcAft>
              <a:buClr>
                <a:schemeClr val="lt1"/>
              </a:buClr>
              <a:buSzPts val="4600"/>
              <a:buFont typeface="Libre Franklin"/>
              <a:buNone/>
            </a:pPr>
            <a:r>
              <a:rPr lang="en-US"/>
              <a:t>Joseph Bridger</a:t>
            </a:r>
            <a:endParaRPr/>
          </a:p>
        </p:txBody>
      </p:sp>
      <p:sp>
        <p:nvSpPr>
          <p:cNvPr id="101" name="Google Shape;101;p2"/>
          <p:cNvSpPr txBox="1"/>
          <p:nvPr>
            <p:ph idx="1" type="body"/>
          </p:nvPr>
        </p:nvSpPr>
        <p:spPr>
          <a:xfrm>
            <a:off x="457200" y="1600200"/>
            <a:ext cx="7467600" cy="4525963"/>
          </a:xfrm>
          <a:prstGeom prst="rect">
            <a:avLst/>
          </a:prstGeom>
          <a:noFill/>
          <a:ln>
            <a:noFill/>
          </a:ln>
        </p:spPr>
        <p:txBody>
          <a:bodyPr anchorCtr="0" anchor="t" bIns="45700" lIns="91425" spcFirstLastPara="1" rIns="91425" wrap="square" tIns="45700">
            <a:normAutofit/>
          </a:bodyPr>
          <a:lstStyle/>
          <a:p>
            <a:pPr indent="-384047" lvl="0" marL="420624" rtl="0" algn="l">
              <a:spcBef>
                <a:spcPts val="0"/>
              </a:spcBef>
              <a:spcAft>
                <a:spcPts val="0"/>
              </a:spcAft>
              <a:buSzPts val="2400"/>
              <a:buChar char="⦿"/>
            </a:pPr>
            <a:r>
              <a:rPr lang="en-US"/>
              <a:t>Qualifying Ancestor A1108: Councillor of State 1670-1686</a:t>
            </a:r>
            <a:endParaRPr/>
          </a:p>
          <a:p>
            <a:pPr indent="-384047" lvl="0" marL="420624" rtl="0" algn="l">
              <a:spcBef>
                <a:spcPts val="600"/>
              </a:spcBef>
              <a:spcAft>
                <a:spcPts val="0"/>
              </a:spcAft>
              <a:buSzPts val="2400"/>
              <a:buChar char="⦿"/>
            </a:pPr>
            <a:r>
              <a:rPr lang="en-US"/>
              <a:t>Burgess for Isle of Wight Co., VA: 1657-1658, 1663, 1666</a:t>
            </a:r>
            <a:endParaRPr/>
          </a:p>
          <a:p>
            <a:pPr indent="-231647" lvl="0" marL="420624" rtl="0" algn="l">
              <a:spcBef>
                <a:spcPts val="600"/>
              </a:spcBef>
              <a:spcAft>
                <a:spcPts val="0"/>
              </a:spcAft>
              <a:buSzPts val="2400"/>
              <a:buNone/>
            </a:pPr>
            <a:r>
              <a:t/>
            </a:r>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8" name="Shape 208"/>
        <p:cNvGrpSpPr/>
        <p:nvPr/>
      </p:nvGrpSpPr>
      <p:grpSpPr>
        <a:xfrm>
          <a:off x="0" y="0"/>
          <a:ext cx="0" cy="0"/>
          <a:chOff x="0" y="0"/>
          <a:chExt cx="0" cy="0"/>
        </a:xfrm>
      </p:grpSpPr>
      <p:sp>
        <p:nvSpPr>
          <p:cNvPr id="209" name="Google Shape;209;p20"/>
          <p:cNvSpPr txBox="1"/>
          <p:nvPr>
            <p:ph type="title"/>
          </p:nvPr>
        </p:nvSpPr>
        <p:spPr>
          <a:xfrm>
            <a:off x="457200" y="274638"/>
            <a:ext cx="7467600" cy="1143000"/>
          </a:xfrm>
          <a:prstGeom prst="rect">
            <a:avLst/>
          </a:prstGeom>
          <a:noFill/>
          <a:ln>
            <a:noFill/>
          </a:ln>
        </p:spPr>
        <p:txBody>
          <a:bodyPr anchorCtr="0" anchor="ctr" bIns="45700" lIns="45700" spcFirstLastPara="1" rIns="45700" wrap="square" tIns="45700">
            <a:normAutofit/>
          </a:bodyPr>
          <a:lstStyle/>
          <a:p>
            <a:pPr indent="0" lvl="0" marL="0" rtl="0" algn="l">
              <a:spcBef>
                <a:spcPts val="0"/>
              </a:spcBef>
              <a:spcAft>
                <a:spcPts val="0"/>
              </a:spcAft>
              <a:buClr>
                <a:schemeClr val="lt1"/>
              </a:buClr>
              <a:buSzPts val="4600"/>
              <a:buFont typeface="Libre Franklin"/>
              <a:buNone/>
            </a:pPr>
            <a:r>
              <a:rPr lang="en-US"/>
              <a:t>Main Sources</a:t>
            </a:r>
            <a:endParaRPr/>
          </a:p>
        </p:txBody>
      </p:sp>
      <p:sp>
        <p:nvSpPr>
          <p:cNvPr id="210" name="Google Shape;210;p20"/>
          <p:cNvSpPr txBox="1"/>
          <p:nvPr>
            <p:ph idx="1" type="body"/>
          </p:nvPr>
        </p:nvSpPr>
        <p:spPr>
          <a:xfrm>
            <a:off x="304800" y="1600200"/>
            <a:ext cx="8153400" cy="5257800"/>
          </a:xfrm>
          <a:prstGeom prst="rect">
            <a:avLst/>
          </a:prstGeom>
          <a:noFill/>
          <a:ln>
            <a:noFill/>
          </a:ln>
        </p:spPr>
        <p:txBody>
          <a:bodyPr anchorCtr="0" anchor="t" bIns="45700" lIns="91425" spcFirstLastPara="1" rIns="91425" wrap="square" tIns="45700">
            <a:normAutofit fontScale="55000" lnSpcReduction="20000"/>
          </a:bodyPr>
          <a:lstStyle/>
          <a:p>
            <a:pPr indent="-384048" lvl="0" marL="420624" rtl="0" algn="l">
              <a:spcBef>
                <a:spcPts val="0"/>
              </a:spcBef>
              <a:spcAft>
                <a:spcPts val="0"/>
              </a:spcAft>
              <a:buSzPct val="80000"/>
              <a:buChar char="⦿"/>
            </a:pPr>
            <a:r>
              <a:rPr i="1" lang="en-US"/>
              <a:t>The Landed and Personal Estate of Gen. Joseph Bridger</a:t>
            </a:r>
            <a:r>
              <a:rPr lang="en-US"/>
              <a:t>, by William P. Carrell II, by author, 2</a:t>
            </a:r>
            <a:r>
              <a:rPr baseline="30000" lang="en-US"/>
              <a:t>nd</a:t>
            </a:r>
            <a:r>
              <a:rPr lang="en-US"/>
              <a:t> edition, Lexington, KY, 2007.</a:t>
            </a:r>
            <a:endParaRPr/>
          </a:p>
          <a:p>
            <a:pPr indent="-300228" lvl="0" marL="420624" rtl="0" algn="l">
              <a:spcBef>
                <a:spcPts val="330"/>
              </a:spcBef>
              <a:spcAft>
                <a:spcPts val="0"/>
              </a:spcAft>
              <a:buSzPct val="80000"/>
              <a:buNone/>
            </a:pPr>
            <a:r>
              <a:t/>
            </a:r>
            <a:endParaRPr i="1"/>
          </a:p>
          <a:p>
            <a:pPr indent="-384048" lvl="0" marL="420624" rtl="0" algn="l">
              <a:spcBef>
                <a:spcPts val="330"/>
              </a:spcBef>
              <a:spcAft>
                <a:spcPts val="0"/>
              </a:spcAft>
              <a:buSzPct val="80000"/>
              <a:buChar char="⦿"/>
            </a:pPr>
            <a:r>
              <a:rPr i="1" lang="en-US"/>
              <a:t>The Colonial Virginia Register</a:t>
            </a:r>
            <a:r>
              <a:rPr lang="en-US"/>
              <a:t>, compiled by William G. and Mary Newton Stanard, Joel Munsell’s Sons Publishers, Philadelphia, 1902.</a:t>
            </a:r>
            <a:endParaRPr/>
          </a:p>
          <a:p>
            <a:pPr indent="-300228" lvl="0" marL="420624" rtl="0" algn="l">
              <a:spcBef>
                <a:spcPts val="330"/>
              </a:spcBef>
              <a:spcAft>
                <a:spcPts val="0"/>
              </a:spcAft>
              <a:buSzPct val="80000"/>
              <a:buNone/>
            </a:pPr>
            <a:r>
              <a:t/>
            </a:r>
            <a:endParaRPr i="1"/>
          </a:p>
          <a:p>
            <a:pPr indent="-384048" lvl="0" marL="420624" rtl="0" algn="l">
              <a:spcBef>
                <a:spcPts val="330"/>
              </a:spcBef>
              <a:spcAft>
                <a:spcPts val="0"/>
              </a:spcAft>
              <a:buSzPct val="80000"/>
              <a:buChar char="⦿"/>
            </a:pPr>
            <a:r>
              <a:rPr i="1" lang="en-US"/>
              <a:t>Colonial Families of Surry and Isle of Wight Counties, Virginia, vol. 7, The Pitt Family of Bristol, Gloucester, Charleston, Massachusetts and Isle of Wight County, Virginia, </a:t>
            </a:r>
            <a:r>
              <a:rPr lang="en-US"/>
              <a:t>by John A. Brayton, by author, 2002</a:t>
            </a:r>
            <a:endParaRPr/>
          </a:p>
          <a:p>
            <a:pPr indent="-300228" lvl="0" marL="420624" rtl="0" algn="l">
              <a:spcBef>
                <a:spcPts val="330"/>
              </a:spcBef>
              <a:spcAft>
                <a:spcPts val="0"/>
              </a:spcAft>
              <a:buSzPct val="80000"/>
              <a:buNone/>
            </a:pPr>
            <a:r>
              <a:t/>
            </a:r>
            <a:endParaRPr i="1"/>
          </a:p>
          <a:p>
            <a:pPr indent="-384048" lvl="0" marL="420624" rtl="0" algn="l">
              <a:spcBef>
                <a:spcPts val="330"/>
              </a:spcBef>
              <a:spcAft>
                <a:spcPts val="0"/>
              </a:spcAft>
              <a:buSzPct val="80000"/>
              <a:buChar char="⦿"/>
            </a:pPr>
            <a:r>
              <a:rPr i="1" lang="en-US"/>
              <a:t>Colonial Families of Surry and Isle of Wight Counties, Virginia, vol. 10, Bridger of Godalming, Surrey; Slimbridge, Cloucestershire; and Virginia, </a:t>
            </a:r>
            <a:r>
              <a:rPr lang="en-US"/>
              <a:t>by John A. Brayton, by author, 2009</a:t>
            </a:r>
            <a:endParaRPr/>
          </a:p>
          <a:p>
            <a:pPr indent="-300228" lvl="0" marL="420624" rtl="0" algn="l">
              <a:spcBef>
                <a:spcPts val="330"/>
              </a:spcBef>
              <a:spcAft>
                <a:spcPts val="0"/>
              </a:spcAft>
              <a:buSzPct val="80000"/>
              <a:buNone/>
            </a:pPr>
            <a:r>
              <a:t/>
            </a:r>
            <a:endParaRPr i="1"/>
          </a:p>
          <a:p>
            <a:pPr indent="-384048" lvl="0" marL="420624" rtl="0" algn="l">
              <a:spcBef>
                <a:spcPts val="330"/>
              </a:spcBef>
              <a:spcAft>
                <a:spcPts val="0"/>
              </a:spcAft>
              <a:buSzPct val="80000"/>
              <a:buChar char="⦿"/>
            </a:pPr>
            <a:r>
              <a:rPr i="1" lang="en-US"/>
              <a:t>Seventeenth Century Isle of Wight County, Virginia</a:t>
            </a:r>
            <a:r>
              <a:rPr lang="en-US"/>
              <a:t>, by John Bennett Boddie, by author, 1938, Chicago, reprinted Genealogical Publishing, Baltimore, 1994.</a:t>
            </a:r>
            <a:endParaRPr/>
          </a:p>
          <a:p>
            <a:pPr indent="-300228" lvl="0" marL="420624" rtl="0" algn="l">
              <a:spcBef>
                <a:spcPts val="330"/>
              </a:spcBef>
              <a:spcAft>
                <a:spcPts val="0"/>
              </a:spcAft>
              <a:buSzPct val="80000"/>
              <a:buNone/>
            </a:pPr>
            <a:r>
              <a:t/>
            </a:r>
            <a:endParaRPr/>
          </a:p>
          <a:p>
            <a:pPr indent="-384048" lvl="0" marL="420624" rtl="0" algn="l">
              <a:spcBef>
                <a:spcPts val="330"/>
              </a:spcBef>
              <a:spcAft>
                <a:spcPts val="0"/>
              </a:spcAft>
              <a:buSzPct val="80000"/>
              <a:buChar char="⦿"/>
            </a:pPr>
            <a:r>
              <a:rPr lang="en-US"/>
              <a:t>“The King’s Henchman,” by Elmer Oris Parker, </a:t>
            </a:r>
            <a:r>
              <a:rPr i="1" lang="en-US"/>
              <a:t>Virginia Cavalcade</a:t>
            </a:r>
            <a:r>
              <a:rPr lang="en-US"/>
              <a:t>, vol. VII, #1, Summer 1957, pp. 34-37. </a:t>
            </a:r>
            <a:endParaRPr/>
          </a:p>
          <a:p>
            <a:pPr indent="-300228" lvl="0" marL="420624" rtl="0" algn="l">
              <a:spcBef>
                <a:spcPts val="330"/>
              </a:spcBef>
              <a:spcAft>
                <a:spcPts val="0"/>
              </a:spcAft>
              <a:buSzPct val="80000"/>
              <a:buNone/>
            </a:pPr>
            <a:r>
              <a:t/>
            </a:r>
            <a:endParaRP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4" name="Shape 214"/>
        <p:cNvGrpSpPr/>
        <p:nvPr/>
      </p:nvGrpSpPr>
      <p:grpSpPr>
        <a:xfrm>
          <a:off x="0" y="0"/>
          <a:ext cx="0" cy="0"/>
          <a:chOff x="0" y="0"/>
          <a:chExt cx="0" cy="0"/>
        </a:xfrm>
      </p:grpSpPr>
      <p:sp>
        <p:nvSpPr>
          <p:cNvPr id="215" name="Google Shape;215;p21"/>
          <p:cNvSpPr txBox="1"/>
          <p:nvPr>
            <p:ph type="title"/>
          </p:nvPr>
        </p:nvSpPr>
        <p:spPr>
          <a:xfrm>
            <a:off x="457200" y="274638"/>
            <a:ext cx="7467600" cy="1143000"/>
          </a:xfrm>
          <a:prstGeom prst="rect">
            <a:avLst/>
          </a:prstGeom>
          <a:noFill/>
          <a:ln>
            <a:noFill/>
          </a:ln>
        </p:spPr>
        <p:txBody>
          <a:bodyPr anchorCtr="0" anchor="ctr" bIns="45700" lIns="45700" spcFirstLastPara="1" rIns="45700" wrap="square" tIns="45700">
            <a:normAutofit/>
          </a:bodyPr>
          <a:lstStyle/>
          <a:p>
            <a:pPr indent="0" lvl="0" marL="0" rtl="0" algn="l">
              <a:spcBef>
                <a:spcPts val="0"/>
              </a:spcBef>
              <a:spcAft>
                <a:spcPts val="0"/>
              </a:spcAft>
              <a:buClr>
                <a:schemeClr val="lt1"/>
              </a:buClr>
              <a:buSzPts val="4600"/>
              <a:buFont typeface="Libre Franklin"/>
              <a:buNone/>
            </a:pPr>
            <a:r>
              <a:rPr lang="en-US"/>
              <a:t>Minor Sources</a:t>
            </a:r>
            <a:endParaRPr/>
          </a:p>
        </p:txBody>
      </p:sp>
      <p:sp>
        <p:nvSpPr>
          <p:cNvPr id="216" name="Google Shape;216;p21"/>
          <p:cNvSpPr txBox="1"/>
          <p:nvPr>
            <p:ph idx="1" type="body"/>
          </p:nvPr>
        </p:nvSpPr>
        <p:spPr>
          <a:xfrm>
            <a:off x="457200" y="1600200"/>
            <a:ext cx="7467600" cy="4525963"/>
          </a:xfrm>
          <a:prstGeom prst="rect">
            <a:avLst/>
          </a:prstGeom>
          <a:noFill/>
          <a:ln>
            <a:noFill/>
          </a:ln>
        </p:spPr>
        <p:txBody>
          <a:bodyPr anchorCtr="0" anchor="t" bIns="45700" lIns="91425" spcFirstLastPara="1" rIns="91425" wrap="square" tIns="45700">
            <a:normAutofit fontScale="77500" lnSpcReduction="20000"/>
          </a:bodyPr>
          <a:lstStyle/>
          <a:p>
            <a:pPr indent="-384047" lvl="0" marL="420624" rtl="0" algn="l">
              <a:spcBef>
                <a:spcPts val="0"/>
              </a:spcBef>
              <a:spcAft>
                <a:spcPts val="0"/>
              </a:spcAft>
              <a:buSzPct val="80000"/>
              <a:buChar char="⦿"/>
            </a:pPr>
            <a:r>
              <a:rPr i="1" lang="en-US"/>
              <a:t>Merchants and Merchandise in Seventeenth-Century Bristol</a:t>
            </a:r>
            <a:r>
              <a:rPr lang="en-US"/>
              <a:t>, edited by Patrick McGrath, 2nd edition, Bristol Record Society’s Publications, vol XIX, 1968, p. 259. A digital version of this book is available through the Bristol Record Society (</a:t>
            </a:r>
            <a:r>
              <a:rPr lang="en-US" u="sng">
                <a:solidFill>
                  <a:schemeClr val="hlink"/>
                </a:solidFill>
                <a:hlinkClick r:id="rId3"/>
              </a:rPr>
              <a:t>https://www.bristol.ac.uk/Depts/History/bristolrecordsociety/publications/brs19.pdf</a:t>
            </a:r>
            <a:r>
              <a:rPr lang="en-US"/>
              <a:t>).</a:t>
            </a:r>
            <a:endParaRPr/>
          </a:p>
          <a:p>
            <a:pPr indent="-265937" lvl="0" marL="420624" rtl="0" algn="l">
              <a:spcBef>
                <a:spcPts val="465"/>
              </a:spcBef>
              <a:spcAft>
                <a:spcPts val="0"/>
              </a:spcAft>
              <a:buSzPct val="80000"/>
              <a:buNone/>
            </a:pPr>
            <a:r>
              <a:t/>
            </a:r>
            <a:endParaRPr/>
          </a:p>
          <a:p>
            <a:pPr indent="-384047" lvl="0" marL="420624" rtl="0" algn="l">
              <a:spcBef>
                <a:spcPts val="465"/>
              </a:spcBef>
              <a:spcAft>
                <a:spcPts val="0"/>
              </a:spcAft>
              <a:buSzPct val="80000"/>
              <a:buChar char="⦿"/>
            </a:pPr>
            <a:r>
              <a:rPr lang="en-US"/>
              <a:t>“Slimbridge and an American Connection,” by E. W. Carpenter, in Regional Historian, The Newsletter of the Regional History Centre at the University of the West of England, Bristol, #9, Summer 2002, pp. 13-17. A digital version is available (https://regionalhistorianuwe.org/).  </a:t>
            </a:r>
            <a:endParaRPr/>
          </a:p>
          <a:p>
            <a:pPr indent="-265937" lvl="0" marL="420624" rtl="0" algn="l">
              <a:spcBef>
                <a:spcPts val="465"/>
              </a:spcBef>
              <a:spcAft>
                <a:spcPts val="0"/>
              </a:spcAft>
              <a:buSzPct val="80000"/>
              <a:buNone/>
            </a:pPr>
            <a:r>
              <a:t/>
            </a:r>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5" name="Shape 105"/>
        <p:cNvGrpSpPr/>
        <p:nvPr/>
      </p:nvGrpSpPr>
      <p:grpSpPr>
        <a:xfrm>
          <a:off x="0" y="0"/>
          <a:ext cx="0" cy="0"/>
          <a:chOff x="0" y="0"/>
          <a:chExt cx="0" cy="0"/>
        </a:xfrm>
      </p:grpSpPr>
      <p:sp>
        <p:nvSpPr>
          <p:cNvPr id="106" name="Google Shape;106;p3"/>
          <p:cNvSpPr txBox="1"/>
          <p:nvPr>
            <p:ph type="title"/>
          </p:nvPr>
        </p:nvSpPr>
        <p:spPr>
          <a:xfrm>
            <a:off x="457200" y="274638"/>
            <a:ext cx="7467600" cy="1143000"/>
          </a:xfrm>
          <a:prstGeom prst="rect">
            <a:avLst/>
          </a:prstGeom>
          <a:noFill/>
          <a:ln>
            <a:noFill/>
          </a:ln>
        </p:spPr>
        <p:txBody>
          <a:bodyPr anchorCtr="0" anchor="ctr" bIns="45700" lIns="45700" spcFirstLastPara="1" rIns="45700" wrap="square" tIns="45700">
            <a:normAutofit/>
          </a:bodyPr>
          <a:lstStyle/>
          <a:p>
            <a:pPr indent="0" lvl="0" marL="0" rtl="0" algn="l">
              <a:spcBef>
                <a:spcPts val="0"/>
              </a:spcBef>
              <a:spcAft>
                <a:spcPts val="0"/>
              </a:spcAft>
              <a:buClr>
                <a:schemeClr val="lt1"/>
              </a:buClr>
              <a:buSzPts val="4600"/>
              <a:buFont typeface="Libre Franklin"/>
              <a:buNone/>
            </a:pPr>
            <a:r>
              <a:rPr lang="en-US"/>
              <a:t>Joseph Bridger</a:t>
            </a:r>
            <a:endParaRPr/>
          </a:p>
        </p:txBody>
      </p:sp>
      <p:sp>
        <p:nvSpPr>
          <p:cNvPr id="107" name="Google Shape;107;p3"/>
          <p:cNvSpPr txBox="1"/>
          <p:nvPr>
            <p:ph idx="1" type="body"/>
          </p:nvPr>
        </p:nvSpPr>
        <p:spPr>
          <a:xfrm>
            <a:off x="457200" y="1600200"/>
            <a:ext cx="7467600" cy="4525963"/>
          </a:xfrm>
          <a:prstGeom prst="rect">
            <a:avLst/>
          </a:prstGeom>
          <a:noFill/>
          <a:ln>
            <a:noFill/>
          </a:ln>
        </p:spPr>
        <p:txBody>
          <a:bodyPr anchorCtr="0" anchor="t" bIns="45700" lIns="91425" spcFirstLastPara="1" rIns="91425" wrap="square" tIns="45700">
            <a:normAutofit fontScale="77500" lnSpcReduction="20000"/>
          </a:bodyPr>
          <a:lstStyle/>
          <a:p>
            <a:pPr indent="-384047" lvl="0" marL="420624" rtl="0" algn="l">
              <a:spcBef>
                <a:spcPts val="0"/>
              </a:spcBef>
              <a:spcAft>
                <a:spcPts val="0"/>
              </a:spcAft>
              <a:buSzPct val="80000"/>
              <a:buChar char="⦿"/>
            </a:pPr>
            <a:r>
              <a:rPr lang="en-US"/>
              <a:t>Baptized 28 April 1631, Dursley, Gloucestershire, England, as Josephus, filis Samuelis Bridger [photo of baptismal record]. He was likely born at Woodmancote Manor in Dursley, a house that his grandfather Lawrence Bridger originally purchased .</a:t>
            </a:r>
            <a:endParaRPr/>
          </a:p>
          <a:p>
            <a:pPr indent="-265937" lvl="0" marL="420624" rtl="0" algn="l">
              <a:spcBef>
                <a:spcPts val="465"/>
              </a:spcBef>
              <a:spcAft>
                <a:spcPts val="0"/>
              </a:spcAft>
              <a:buSzPct val="80000"/>
              <a:buNone/>
            </a:pPr>
            <a:r>
              <a:t/>
            </a:r>
            <a:endParaRPr/>
          </a:p>
          <a:p>
            <a:pPr indent="-384047" lvl="0" marL="420624" rtl="0" algn="l">
              <a:spcBef>
                <a:spcPts val="465"/>
              </a:spcBef>
              <a:spcAft>
                <a:spcPts val="0"/>
              </a:spcAft>
              <a:buSzPct val="80000"/>
              <a:buChar char="⦿"/>
            </a:pPr>
            <a:r>
              <a:rPr lang="en-US"/>
              <a:t>Died 15 April 1686, Isle of Wight Co., VA, buried Whitemarsh Farm, Isle of Wight Co., VA, perhaps of lead poisoning(?).</a:t>
            </a:r>
            <a:endParaRPr/>
          </a:p>
          <a:p>
            <a:pPr indent="-265937" lvl="0" marL="420624" rtl="0" algn="l">
              <a:spcBef>
                <a:spcPts val="465"/>
              </a:spcBef>
              <a:spcAft>
                <a:spcPts val="0"/>
              </a:spcAft>
              <a:buSzPct val="80000"/>
              <a:buNone/>
            </a:pPr>
            <a:r>
              <a:t/>
            </a:r>
            <a:endParaRPr/>
          </a:p>
          <a:p>
            <a:pPr indent="-384047" lvl="0" marL="420624" rtl="0" algn="l">
              <a:spcBef>
                <a:spcPts val="465"/>
              </a:spcBef>
              <a:spcAft>
                <a:spcPts val="0"/>
              </a:spcAft>
              <a:buSzPct val="80000"/>
              <a:buChar char="⦿"/>
            </a:pPr>
            <a:r>
              <a:rPr lang="en-US"/>
              <a:t>Remains removed from Whitemarsh Farm in the 1890s when the farm was sold out of the family and reburied in the chancell of St. Luke’s Church, Smithfield, Isle of Wight Co., VA</a:t>
            </a:r>
            <a:endParaRPr/>
          </a:p>
          <a:p>
            <a:pPr indent="-265937" lvl="0" marL="420624" rtl="0" algn="l">
              <a:spcBef>
                <a:spcPts val="465"/>
              </a:spcBef>
              <a:spcAft>
                <a:spcPts val="0"/>
              </a:spcAft>
              <a:buSzPct val="80000"/>
              <a:buNone/>
            </a:pPr>
            <a:r>
              <a:t/>
            </a:r>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1" name="Shape 111"/>
        <p:cNvGrpSpPr/>
        <p:nvPr/>
      </p:nvGrpSpPr>
      <p:grpSpPr>
        <a:xfrm>
          <a:off x="0" y="0"/>
          <a:ext cx="0" cy="0"/>
          <a:chOff x="0" y="0"/>
          <a:chExt cx="0" cy="0"/>
        </a:xfrm>
      </p:grpSpPr>
      <p:pic>
        <p:nvPicPr>
          <p:cNvPr descr="JB poster at St Lukes.jpg" id="112" name="Google Shape;112;p4"/>
          <p:cNvPicPr preferRelativeResize="0"/>
          <p:nvPr>
            <p:ph idx="1" type="body"/>
          </p:nvPr>
        </p:nvPicPr>
        <p:blipFill rotWithShape="1">
          <a:blip r:embed="rId3">
            <a:alphaModFix/>
          </a:blip>
          <a:srcRect b="0" l="0" r="0" t="0"/>
          <a:stretch/>
        </p:blipFill>
        <p:spPr>
          <a:xfrm>
            <a:off x="304800" y="304800"/>
            <a:ext cx="8641825" cy="6172200"/>
          </a:xfrm>
          <a:prstGeom prst="rect">
            <a:avLst/>
          </a:prstGeom>
          <a:noFill/>
          <a:ln cap="sq" cmpd="thickThin" w="88900">
            <a:solidFill>
              <a:srgbClr val="000000"/>
            </a:solidFill>
            <a:prstDash val="solid"/>
            <a:miter lim="800000"/>
            <a:headEnd len="sm" w="sm" type="none"/>
            <a:tailEnd len="sm" w="sm" type="none"/>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6" name="Shape 116"/>
        <p:cNvGrpSpPr/>
        <p:nvPr/>
      </p:nvGrpSpPr>
      <p:grpSpPr>
        <a:xfrm>
          <a:off x="0" y="0"/>
          <a:ext cx="0" cy="0"/>
          <a:chOff x="0" y="0"/>
          <a:chExt cx="0" cy="0"/>
        </a:xfrm>
      </p:grpSpPr>
      <p:sp>
        <p:nvSpPr>
          <p:cNvPr id="117" name="Google Shape;117;p5"/>
          <p:cNvSpPr txBox="1"/>
          <p:nvPr>
            <p:ph type="title"/>
          </p:nvPr>
        </p:nvSpPr>
        <p:spPr>
          <a:xfrm>
            <a:off x="762000" y="228600"/>
            <a:ext cx="7467600" cy="1143000"/>
          </a:xfrm>
          <a:prstGeom prst="rect">
            <a:avLst/>
          </a:prstGeom>
          <a:noFill/>
          <a:ln>
            <a:noFill/>
          </a:ln>
        </p:spPr>
        <p:txBody>
          <a:bodyPr anchorCtr="0" anchor="ctr" bIns="45700" lIns="45700" spcFirstLastPara="1" rIns="45700" wrap="square" tIns="45700">
            <a:noAutofit/>
          </a:bodyPr>
          <a:lstStyle/>
          <a:p>
            <a:pPr indent="0" lvl="0" marL="0" rtl="0" algn="ctr">
              <a:spcBef>
                <a:spcPts val="0"/>
              </a:spcBef>
              <a:spcAft>
                <a:spcPts val="0"/>
              </a:spcAft>
              <a:buClr>
                <a:schemeClr val="lt1"/>
              </a:buClr>
              <a:buSzPts val="3600"/>
              <a:buFont typeface="Libre Franklin"/>
              <a:buNone/>
            </a:pPr>
            <a:r>
              <a:rPr lang="en-US" sz="3600"/>
              <a:t>Historic St. Luke’s Church</a:t>
            </a:r>
            <a:br>
              <a:rPr lang="en-US" sz="3600"/>
            </a:br>
            <a:r>
              <a:rPr lang="en-US" sz="3600"/>
              <a:t>Smithfield, Isle of Wight County, VA</a:t>
            </a:r>
            <a:endParaRPr sz="3600"/>
          </a:p>
        </p:txBody>
      </p:sp>
      <p:pic>
        <p:nvPicPr>
          <p:cNvPr descr="St Lukes_capture.JPG" id="118" name="Google Shape;118;p5"/>
          <p:cNvPicPr preferRelativeResize="0"/>
          <p:nvPr>
            <p:ph idx="1" type="body"/>
          </p:nvPr>
        </p:nvPicPr>
        <p:blipFill rotWithShape="1">
          <a:blip r:embed="rId3">
            <a:alphaModFix/>
          </a:blip>
          <a:srcRect b="0" l="0" r="0" t="0"/>
          <a:stretch/>
        </p:blipFill>
        <p:spPr>
          <a:xfrm>
            <a:off x="0" y="1600200"/>
            <a:ext cx="3962025" cy="4876800"/>
          </a:xfrm>
          <a:prstGeom prst="rect">
            <a:avLst/>
          </a:prstGeom>
          <a:noFill/>
          <a:ln>
            <a:noFill/>
          </a:ln>
        </p:spPr>
      </p:pic>
      <p:pic>
        <p:nvPicPr>
          <p:cNvPr descr="20180511_7433.JPG" id="119" name="Google Shape;119;p5"/>
          <p:cNvPicPr preferRelativeResize="0"/>
          <p:nvPr>
            <p:ph idx="2" type="body"/>
          </p:nvPr>
        </p:nvPicPr>
        <p:blipFill rotWithShape="1">
          <a:blip r:embed="rId4">
            <a:alphaModFix/>
          </a:blip>
          <a:srcRect b="0" l="0" r="0" t="0"/>
          <a:stretch/>
        </p:blipFill>
        <p:spPr>
          <a:xfrm>
            <a:off x="4096603" y="2819400"/>
            <a:ext cx="5047397" cy="2838404"/>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3" name="Shape 123"/>
        <p:cNvGrpSpPr/>
        <p:nvPr/>
      </p:nvGrpSpPr>
      <p:grpSpPr>
        <a:xfrm>
          <a:off x="0" y="0"/>
          <a:ext cx="0" cy="0"/>
          <a:chOff x="0" y="0"/>
          <a:chExt cx="0" cy="0"/>
        </a:xfrm>
      </p:grpSpPr>
      <p:sp>
        <p:nvSpPr>
          <p:cNvPr id="124" name="Google Shape;124;p6"/>
          <p:cNvSpPr txBox="1"/>
          <p:nvPr>
            <p:ph type="title"/>
          </p:nvPr>
        </p:nvSpPr>
        <p:spPr>
          <a:xfrm>
            <a:off x="457200" y="274638"/>
            <a:ext cx="7467600" cy="1020762"/>
          </a:xfrm>
          <a:prstGeom prst="rect">
            <a:avLst/>
          </a:prstGeom>
          <a:noFill/>
          <a:ln>
            <a:noFill/>
          </a:ln>
        </p:spPr>
        <p:txBody>
          <a:bodyPr anchorCtr="0" anchor="ctr" bIns="45700" lIns="45700" spcFirstLastPara="1" rIns="45700" wrap="square" tIns="45700">
            <a:normAutofit fontScale="90000"/>
          </a:bodyPr>
          <a:lstStyle/>
          <a:p>
            <a:pPr indent="0" lvl="0" marL="0" rtl="0" algn="ctr">
              <a:spcBef>
                <a:spcPts val="0"/>
              </a:spcBef>
              <a:spcAft>
                <a:spcPts val="0"/>
              </a:spcAft>
              <a:buClr>
                <a:schemeClr val="lt1"/>
              </a:buClr>
              <a:buSzPct val="100000"/>
              <a:buFont typeface="Libre Franklin"/>
              <a:buNone/>
            </a:pPr>
            <a:r>
              <a:rPr lang="en-US"/>
              <a:t>Ledger Stone in </a:t>
            </a:r>
            <a:br>
              <a:rPr lang="en-US"/>
            </a:br>
            <a:r>
              <a:rPr lang="en-US"/>
              <a:t>Historic St. Luke’s Church</a:t>
            </a:r>
            <a:endParaRPr/>
          </a:p>
        </p:txBody>
      </p:sp>
      <p:pic>
        <p:nvPicPr>
          <p:cNvPr descr="JB ledger stone.JPG" id="125" name="Google Shape;125;p6"/>
          <p:cNvPicPr preferRelativeResize="0"/>
          <p:nvPr>
            <p:ph idx="1" type="body"/>
          </p:nvPr>
        </p:nvPicPr>
        <p:blipFill rotWithShape="1">
          <a:blip r:embed="rId3">
            <a:alphaModFix/>
          </a:blip>
          <a:srcRect b="0" l="0" r="0" t="0"/>
          <a:stretch/>
        </p:blipFill>
        <p:spPr>
          <a:xfrm>
            <a:off x="990600" y="1447800"/>
            <a:ext cx="6934200" cy="5214372"/>
          </a:xfrm>
          <a:prstGeom prst="rect">
            <a:avLst/>
          </a:prstGeom>
          <a:noFill/>
          <a:ln cap="sq" cmpd="thickThin" w="88900">
            <a:solidFill>
              <a:srgbClr val="000000"/>
            </a:solidFill>
            <a:prstDash val="solid"/>
            <a:miter lim="800000"/>
            <a:headEnd len="sm" w="sm" type="none"/>
            <a:tailEnd len="sm" w="sm" type="none"/>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9" name="Shape 129"/>
        <p:cNvGrpSpPr/>
        <p:nvPr/>
      </p:nvGrpSpPr>
      <p:grpSpPr>
        <a:xfrm>
          <a:off x="0" y="0"/>
          <a:ext cx="0" cy="0"/>
          <a:chOff x="0" y="0"/>
          <a:chExt cx="0" cy="0"/>
        </a:xfrm>
      </p:grpSpPr>
      <p:sp>
        <p:nvSpPr>
          <p:cNvPr id="130" name="Google Shape;130;p7"/>
          <p:cNvSpPr txBox="1"/>
          <p:nvPr>
            <p:ph type="title"/>
          </p:nvPr>
        </p:nvSpPr>
        <p:spPr>
          <a:xfrm>
            <a:off x="457200" y="274638"/>
            <a:ext cx="7467600" cy="1143000"/>
          </a:xfrm>
          <a:prstGeom prst="rect">
            <a:avLst/>
          </a:prstGeom>
          <a:noFill/>
          <a:ln>
            <a:noFill/>
          </a:ln>
        </p:spPr>
        <p:txBody>
          <a:bodyPr anchorCtr="0" anchor="ctr" bIns="45700" lIns="45700" spcFirstLastPara="1" rIns="45700" wrap="square" tIns="45700">
            <a:normAutofit/>
          </a:bodyPr>
          <a:lstStyle/>
          <a:p>
            <a:pPr indent="0" lvl="0" marL="0" rtl="0" algn="l">
              <a:spcBef>
                <a:spcPts val="0"/>
              </a:spcBef>
              <a:spcAft>
                <a:spcPts val="0"/>
              </a:spcAft>
              <a:buClr>
                <a:schemeClr val="lt1"/>
              </a:buClr>
              <a:buSzPts val="4600"/>
              <a:buFont typeface="Libre Franklin"/>
              <a:buNone/>
            </a:pPr>
            <a:r>
              <a:rPr lang="en-US"/>
              <a:t>Joseph Bridger</a:t>
            </a:r>
            <a:endParaRPr/>
          </a:p>
        </p:txBody>
      </p:sp>
      <p:sp>
        <p:nvSpPr>
          <p:cNvPr id="131" name="Google Shape;131;p7"/>
          <p:cNvSpPr txBox="1"/>
          <p:nvPr>
            <p:ph idx="1" type="body"/>
          </p:nvPr>
        </p:nvSpPr>
        <p:spPr>
          <a:xfrm>
            <a:off x="457200" y="1600200"/>
            <a:ext cx="7848600" cy="4525963"/>
          </a:xfrm>
          <a:prstGeom prst="rect">
            <a:avLst/>
          </a:prstGeom>
          <a:noFill/>
          <a:ln>
            <a:noFill/>
          </a:ln>
        </p:spPr>
        <p:txBody>
          <a:bodyPr anchorCtr="0" anchor="t" bIns="45700" lIns="91425" spcFirstLastPara="1" rIns="91425" wrap="square" tIns="45700">
            <a:normAutofit fontScale="85000" lnSpcReduction="20000"/>
          </a:bodyPr>
          <a:lstStyle/>
          <a:p>
            <a:pPr indent="-384047" lvl="0" marL="420624" rtl="0" algn="l">
              <a:spcBef>
                <a:spcPts val="0"/>
              </a:spcBef>
              <a:spcAft>
                <a:spcPts val="0"/>
              </a:spcAft>
              <a:buSzPct val="80000"/>
              <a:buChar char="⦿"/>
            </a:pPr>
            <a:r>
              <a:rPr lang="en-US"/>
              <a:t>Married about 1654 likely in Isle of Wight Co., VA, to Hester Pitt, daughter of Robert Pitt, Merchant of Bristol, England, and Isle of Wight Co., VA </a:t>
            </a:r>
            <a:endParaRPr/>
          </a:p>
          <a:p>
            <a:pPr indent="-254507" lvl="0" marL="420624" rtl="0" algn="l">
              <a:spcBef>
                <a:spcPts val="510"/>
              </a:spcBef>
              <a:spcAft>
                <a:spcPts val="0"/>
              </a:spcAft>
              <a:buSzPct val="80000"/>
              <a:buNone/>
            </a:pPr>
            <a:r>
              <a:t/>
            </a:r>
            <a:endParaRPr/>
          </a:p>
          <a:p>
            <a:pPr indent="-384047" lvl="0" marL="420624" rtl="0" algn="l">
              <a:spcBef>
                <a:spcPts val="510"/>
              </a:spcBef>
              <a:spcAft>
                <a:spcPts val="0"/>
              </a:spcAft>
              <a:buSzPct val="80000"/>
              <a:buChar char="⦿"/>
            </a:pPr>
            <a:r>
              <a:rPr lang="en-US"/>
              <a:t>Robert Pitt is Qualifying Ancestor A6208: Burgess for Isle of Wight Co., VA, 1649, 1652-1655, 1659-1662) </a:t>
            </a:r>
            <a:endParaRPr/>
          </a:p>
          <a:p>
            <a:pPr indent="-254507" lvl="0" marL="420624" rtl="0" algn="l">
              <a:spcBef>
                <a:spcPts val="510"/>
              </a:spcBef>
              <a:spcAft>
                <a:spcPts val="0"/>
              </a:spcAft>
              <a:buSzPct val="80000"/>
              <a:buNone/>
            </a:pPr>
            <a:r>
              <a:t/>
            </a:r>
            <a:endParaRPr/>
          </a:p>
          <a:p>
            <a:pPr indent="-384047" lvl="0" marL="420624" rtl="0" algn="l">
              <a:spcBef>
                <a:spcPts val="510"/>
              </a:spcBef>
              <a:spcAft>
                <a:spcPts val="0"/>
              </a:spcAft>
              <a:buSzPct val="80000"/>
              <a:buChar char="⦿"/>
            </a:pPr>
            <a:r>
              <a:rPr lang="en-US"/>
              <a:t>In 1654, Hester would have been 18 years old and Joseph 23. He and Hester would have 7 children, 3 sons and 4 daughters.</a:t>
            </a:r>
            <a:endParaRPr/>
          </a:p>
          <a:p>
            <a:pPr indent="-254507" lvl="0" marL="420624" rtl="0" algn="l">
              <a:spcBef>
                <a:spcPts val="510"/>
              </a:spcBef>
              <a:spcAft>
                <a:spcPts val="0"/>
              </a:spcAft>
              <a:buSzPct val="80000"/>
              <a:buNone/>
            </a:pPr>
            <a:r>
              <a:t/>
            </a:r>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5" name="Shape 135"/>
        <p:cNvGrpSpPr/>
        <p:nvPr/>
      </p:nvGrpSpPr>
      <p:grpSpPr>
        <a:xfrm>
          <a:off x="0" y="0"/>
          <a:ext cx="0" cy="0"/>
          <a:chOff x="0" y="0"/>
          <a:chExt cx="0" cy="0"/>
        </a:xfrm>
      </p:grpSpPr>
      <p:sp>
        <p:nvSpPr>
          <p:cNvPr id="136" name="Google Shape;136;p8"/>
          <p:cNvSpPr txBox="1"/>
          <p:nvPr>
            <p:ph type="title"/>
          </p:nvPr>
        </p:nvSpPr>
        <p:spPr>
          <a:xfrm>
            <a:off x="457200" y="274638"/>
            <a:ext cx="3810000" cy="3763962"/>
          </a:xfrm>
          <a:prstGeom prst="rect">
            <a:avLst/>
          </a:prstGeom>
          <a:noFill/>
          <a:ln>
            <a:noFill/>
          </a:ln>
        </p:spPr>
        <p:txBody>
          <a:bodyPr anchorCtr="0" anchor="ctr" bIns="45700" lIns="45700" spcFirstLastPara="1" rIns="45700" wrap="square" tIns="45700">
            <a:normAutofit/>
          </a:bodyPr>
          <a:lstStyle/>
          <a:p>
            <a:pPr indent="0" lvl="0" marL="0" rtl="0" algn="l">
              <a:spcBef>
                <a:spcPts val="0"/>
              </a:spcBef>
              <a:spcAft>
                <a:spcPts val="0"/>
              </a:spcAft>
              <a:buClr>
                <a:schemeClr val="lt1"/>
              </a:buClr>
              <a:buSzPts val="3600"/>
              <a:buFont typeface="Libre Franklin"/>
              <a:buNone/>
            </a:pPr>
            <a:r>
              <a:rPr lang="en-US" sz="3600"/>
              <a:t>Hester Pitt and Joseph Bridger at Historic St. Luke’s Church</a:t>
            </a:r>
            <a:br>
              <a:rPr lang="en-US" sz="3600"/>
            </a:br>
            <a:br>
              <a:rPr lang="en-US" sz="3600"/>
            </a:br>
            <a:r>
              <a:rPr lang="en-US" sz="2400"/>
              <a:t>10 Sep 2016</a:t>
            </a:r>
            <a:endParaRPr sz="2400"/>
          </a:p>
        </p:txBody>
      </p:sp>
      <p:pic>
        <p:nvPicPr>
          <p:cNvPr descr="hester joseph 10sep16.jpg" id="137" name="Google Shape;137;p8"/>
          <p:cNvPicPr preferRelativeResize="0"/>
          <p:nvPr>
            <p:ph idx="1" type="body"/>
          </p:nvPr>
        </p:nvPicPr>
        <p:blipFill rotWithShape="1">
          <a:blip r:embed="rId3">
            <a:alphaModFix/>
          </a:blip>
          <a:srcRect b="0" l="0" r="0" t="0"/>
          <a:stretch/>
        </p:blipFill>
        <p:spPr>
          <a:xfrm>
            <a:off x="4267200" y="0"/>
            <a:ext cx="4876800" cy="6822191"/>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1" name="Shape 141"/>
        <p:cNvGrpSpPr/>
        <p:nvPr/>
      </p:nvGrpSpPr>
      <p:grpSpPr>
        <a:xfrm>
          <a:off x="0" y="0"/>
          <a:ext cx="0" cy="0"/>
          <a:chOff x="0" y="0"/>
          <a:chExt cx="0" cy="0"/>
        </a:xfrm>
      </p:grpSpPr>
      <p:pic>
        <p:nvPicPr>
          <p:cNvPr descr="Bridger pedigree by Brayton 2009.JPG" id="142" name="Google Shape;142;p9"/>
          <p:cNvPicPr preferRelativeResize="0"/>
          <p:nvPr>
            <p:ph idx="1" type="body"/>
          </p:nvPr>
        </p:nvPicPr>
        <p:blipFill rotWithShape="1">
          <a:blip r:embed="rId3">
            <a:alphaModFix/>
          </a:blip>
          <a:srcRect b="0" l="0" r="0" t="0"/>
          <a:stretch/>
        </p:blipFill>
        <p:spPr>
          <a:xfrm>
            <a:off x="0" y="-1"/>
            <a:ext cx="9144000" cy="6858001"/>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Technic">
  <a:themeElements>
    <a:clrScheme name="Technic">
      <a:dk1>
        <a:srgbClr val="000000"/>
      </a:dk1>
      <a:lt1>
        <a:srgbClr val="FFFFFF"/>
      </a:lt1>
      <a:dk2>
        <a:srgbClr val="3B3B3B"/>
      </a:dk2>
      <a:lt2>
        <a:srgbClr val="D4D2D0"/>
      </a:lt2>
      <a:accent1>
        <a:srgbClr val="6EA0B0"/>
      </a:accent1>
      <a:accent2>
        <a:srgbClr val="CCAF0A"/>
      </a:accent2>
      <a:accent3>
        <a:srgbClr val="8D89A4"/>
      </a:accent3>
      <a:accent4>
        <a:srgbClr val="748560"/>
      </a:accent4>
      <a:accent5>
        <a:srgbClr val="9E9273"/>
      </a:accent5>
      <a:accent6>
        <a:srgbClr val="7E848D"/>
      </a:accent6>
      <a:hlink>
        <a:srgbClr val="00C8C3"/>
      </a:hlink>
      <a:folHlink>
        <a:srgbClr val="A116E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2021-11-16T22:37:40Z</dcterms:created>
  <dc:creator>David Ross</dc:creator>
</cp:coreProperties>
</file>